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99" r:id="rId5"/>
    <p:sldId id="296" r:id="rId6"/>
    <p:sldId id="287" r:id="rId7"/>
    <p:sldId id="284" r:id="rId8"/>
    <p:sldId id="288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6B058-800A-4E56-879D-E573B14A91E5}" v="1" dt="2025-03-12T04:39:19.520"/>
    <p1510:client id="{A8C52416-F7A3-4484-A35D-72B256F70B82}" v="48" dt="2025-03-12T02:23:37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本　華" userId="153198ee-8046-4d04-ba62-27d984f16bf7" providerId="ADAL" clId="{A8C52416-F7A3-4484-A35D-72B256F70B82}"/>
    <pc:docChg chg="undo custSel modSld">
      <pc:chgData name="秋本　華" userId="153198ee-8046-4d04-ba62-27d984f16bf7" providerId="ADAL" clId="{A8C52416-F7A3-4484-A35D-72B256F70B82}" dt="2025-03-12T02:23:41.721" v="161" actId="207"/>
      <pc:docMkLst>
        <pc:docMk/>
      </pc:docMkLst>
      <pc:sldChg chg="modSp mod">
        <pc:chgData name="秋本　華" userId="153198ee-8046-4d04-ba62-27d984f16bf7" providerId="ADAL" clId="{A8C52416-F7A3-4484-A35D-72B256F70B82}" dt="2025-03-12T02:21:52.362" v="148"/>
        <pc:sldMkLst>
          <pc:docMk/>
          <pc:sldMk cId="3050349334" sldId="282"/>
        </pc:sldMkLst>
        <pc:spChg chg="mod">
          <ac:chgData name="秋本　華" userId="153198ee-8046-4d04-ba62-27d984f16bf7" providerId="ADAL" clId="{A8C52416-F7A3-4484-A35D-72B256F70B82}" dt="2025-03-12T02:21:52.362" v="148"/>
          <ac:spMkLst>
            <pc:docMk/>
            <pc:sldMk cId="3050349334" sldId="282"/>
            <ac:spMk id="23" creationId="{C5106117-5C8F-F4FF-0417-458823244EDE}"/>
          </ac:spMkLst>
        </pc:spChg>
      </pc:sldChg>
      <pc:sldChg chg="modSp mod">
        <pc:chgData name="秋本　華" userId="153198ee-8046-4d04-ba62-27d984f16bf7" providerId="ADAL" clId="{A8C52416-F7A3-4484-A35D-72B256F70B82}" dt="2025-03-12T02:20:39.144" v="115"/>
        <pc:sldMkLst>
          <pc:docMk/>
          <pc:sldMk cId="3262266427" sldId="284"/>
        </pc:sldMkLst>
        <pc:spChg chg="mod">
          <ac:chgData name="秋本　華" userId="153198ee-8046-4d04-ba62-27d984f16bf7" providerId="ADAL" clId="{A8C52416-F7A3-4484-A35D-72B256F70B82}" dt="2025-03-12T02:20:39.144" v="115"/>
          <ac:spMkLst>
            <pc:docMk/>
            <pc:sldMk cId="3262266427" sldId="284"/>
            <ac:spMk id="23" creationId="{C5106117-5C8F-F4FF-0417-458823244EDE}"/>
          </ac:spMkLst>
        </pc:spChg>
      </pc:sldChg>
      <pc:sldChg chg="addSp modSp mod">
        <pc:chgData name="秋本　華" userId="153198ee-8046-4d04-ba62-27d984f16bf7" providerId="ADAL" clId="{A8C52416-F7A3-4484-A35D-72B256F70B82}" dt="2025-03-12T02:23:41.721" v="161" actId="207"/>
        <pc:sldMkLst>
          <pc:docMk/>
          <pc:sldMk cId="2200985343" sldId="287"/>
        </pc:sldMkLst>
        <pc:spChg chg="mod">
          <ac:chgData name="秋本　華" userId="153198ee-8046-4d04-ba62-27d984f16bf7" providerId="ADAL" clId="{A8C52416-F7A3-4484-A35D-72B256F70B82}" dt="2025-03-12T02:20:52.735" v="118"/>
          <ac:spMkLst>
            <pc:docMk/>
            <pc:sldMk cId="2200985343" sldId="287"/>
            <ac:spMk id="5" creationId="{25B9A37B-B209-4F43-744D-29C28A757990}"/>
          </ac:spMkLst>
        </pc:spChg>
        <pc:spChg chg="add mod">
          <ac:chgData name="秋本　華" userId="153198ee-8046-4d04-ba62-27d984f16bf7" providerId="ADAL" clId="{A8C52416-F7A3-4484-A35D-72B256F70B82}" dt="2025-03-12T02:23:41.721" v="161" actId="207"/>
          <ac:spMkLst>
            <pc:docMk/>
            <pc:sldMk cId="2200985343" sldId="287"/>
            <ac:spMk id="16" creationId="{29B17901-27A2-61E5-F7BC-382879B63EB2}"/>
          </ac:spMkLst>
        </pc:spChg>
      </pc:sldChg>
      <pc:sldChg chg="addSp delSp modSp mod">
        <pc:chgData name="秋本　華" userId="153198ee-8046-4d04-ba62-27d984f16bf7" providerId="ADAL" clId="{A8C52416-F7A3-4484-A35D-72B256F70B82}" dt="2025-03-12T02:20:23.028" v="98"/>
        <pc:sldMkLst>
          <pc:docMk/>
          <pc:sldMk cId="2918432079" sldId="288"/>
        </pc:sldMkLst>
        <pc:spChg chg="mod">
          <ac:chgData name="秋本　華" userId="153198ee-8046-4d04-ba62-27d984f16bf7" providerId="ADAL" clId="{A8C52416-F7A3-4484-A35D-72B256F70B82}" dt="2025-03-12T02:20:23.028" v="98"/>
          <ac:spMkLst>
            <pc:docMk/>
            <pc:sldMk cId="2918432079" sldId="288"/>
            <ac:spMk id="5" creationId="{25B9A37B-B209-4F43-744D-29C28A757990}"/>
          </ac:spMkLst>
        </pc:spChg>
        <pc:spChg chg="add mod">
          <ac:chgData name="秋本　華" userId="153198ee-8046-4d04-ba62-27d984f16bf7" providerId="ADAL" clId="{A8C52416-F7A3-4484-A35D-72B256F70B82}" dt="2025-03-12T02:18:33.092" v="41" actId="403"/>
          <ac:spMkLst>
            <pc:docMk/>
            <pc:sldMk cId="2918432079" sldId="288"/>
            <ac:spMk id="6" creationId="{63429FEC-34F0-71B1-5B86-1374D821DD96}"/>
          </ac:spMkLst>
        </pc:spChg>
        <pc:spChg chg="add mod">
          <ac:chgData name="秋本　華" userId="153198ee-8046-4d04-ba62-27d984f16bf7" providerId="ADAL" clId="{A8C52416-F7A3-4484-A35D-72B256F70B82}" dt="2025-03-12T02:19:55.015" v="83" actId="1076"/>
          <ac:spMkLst>
            <pc:docMk/>
            <pc:sldMk cId="2918432079" sldId="288"/>
            <ac:spMk id="7" creationId="{52D494E8-EFB9-EBE7-7A05-333310D6B9F5}"/>
          </ac:spMkLst>
        </pc:spChg>
        <pc:spChg chg="add mod">
          <ac:chgData name="秋本　華" userId="153198ee-8046-4d04-ba62-27d984f16bf7" providerId="ADAL" clId="{A8C52416-F7A3-4484-A35D-72B256F70B82}" dt="2025-03-12T02:19:44.384" v="81" actId="1076"/>
          <ac:spMkLst>
            <pc:docMk/>
            <pc:sldMk cId="2918432079" sldId="288"/>
            <ac:spMk id="8" creationId="{E9747C34-EFA1-5E28-49B0-BE1A130096F0}"/>
          </ac:spMkLst>
        </pc:spChg>
        <pc:spChg chg="mod">
          <ac:chgData name="秋本　華" userId="153198ee-8046-4d04-ba62-27d984f16bf7" providerId="ADAL" clId="{A8C52416-F7A3-4484-A35D-72B256F70B82}" dt="2025-03-12T02:17:35.654" v="25"/>
          <ac:spMkLst>
            <pc:docMk/>
            <pc:sldMk cId="2918432079" sldId="288"/>
            <ac:spMk id="12" creationId="{CE86402C-E73D-76DB-F595-1495964A4A8F}"/>
          </ac:spMkLst>
        </pc:spChg>
        <pc:picChg chg="add mod ord modCrop">
          <ac:chgData name="秋本　華" userId="153198ee-8046-4d04-ba62-27d984f16bf7" providerId="ADAL" clId="{A8C52416-F7A3-4484-A35D-72B256F70B82}" dt="2025-03-12T02:17:13.449" v="17" actId="14100"/>
          <ac:picMkLst>
            <pc:docMk/>
            <pc:sldMk cId="2918432079" sldId="288"/>
            <ac:picMk id="4" creationId="{72C10E70-7D26-CEA2-A0C6-4BC2C3772718}"/>
          </ac:picMkLst>
        </pc:picChg>
        <pc:picChg chg="add del mod">
          <ac:chgData name="秋本　華" userId="153198ee-8046-4d04-ba62-27d984f16bf7" providerId="ADAL" clId="{A8C52416-F7A3-4484-A35D-72B256F70B82}" dt="2025-03-12T02:17:21.022" v="19" actId="14100"/>
          <ac:picMkLst>
            <pc:docMk/>
            <pc:sldMk cId="2918432079" sldId="288"/>
            <ac:picMk id="39" creationId="{468DB407-2720-19EC-C59A-196AC5DB1A93}"/>
          </ac:picMkLst>
        </pc:picChg>
        <pc:picChg chg="del">
          <ac:chgData name="秋本　華" userId="153198ee-8046-4d04-ba62-27d984f16bf7" providerId="ADAL" clId="{A8C52416-F7A3-4484-A35D-72B256F70B82}" dt="2025-03-12T02:15:49.165" v="2" actId="478"/>
          <ac:picMkLst>
            <pc:docMk/>
            <pc:sldMk cId="2918432079" sldId="288"/>
            <ac:picMk id="2072" creationId="{0BF08404-42CC-C846-A8E3-1C8CDF99E6A0}"/>
          </ac:picMkLst>
        </pc:picChg>
      </pc:sldChg>
    </pc:docChg>
  </pc:docChgLst>
  <pc:docChgLst>
    <pc:chgData name="秋本　華" userId="S::s821330001@kpu.ac.jp::153198ee-8046-4d04-ba62-27d984f16bf7" providerId="AD" clId="Web-{A446B058-800A-4E56-879D-E573B14A91E5}"/>
    <pc:docChg chg="modSld">
      <pc:chgData name="秋本　華" userId="S::s821330001@kpu.ac.jp::153198ee-8046-4d04-ba62-27d984f16bf7" providerId="AD" clId="Web-{A446B058-800A-4E56-879D-E573B14A91E5}" dt="2025-03-12T04:39:19.520" v="0" actId="1076"/>
      <pc:docMkLst>
        <pc:docMk/>
      </pc:docMkLst>
      <pc:sldChg chg="modSp">
        <pc:chgData name="秋本　華" userId="S::s821330001@kpu.ac.jp::153198ee-8046-4d04-ba62-27d984f16bf7" providerId="AD" clId="Web-{A446B058-800A-4E56-879D-E573B14A91E5}" dt="2025-03-12T04:39:19.520" v="0" actId="1076"/>
        <pc:sldMkLst>
          <pc:docMk/>
          <pc:sldMk cId="2918432079" sldId="288"/>
        </pc:sldMkLst>
        <pc:picChg chg="mod">
          <ac:chgData name="秋本　華" userId="S::s821330001@kpu.ac.jp::153198ee-8046-4d04-ba62-27d984f16bf7" providerId="AD" clId="Web-{A446B058-800A-4E56-879D-E573B14A91E5}" dt="2025-03-12T04:39:19.520" v="0" actId="1076"/>
          <ac:picMkLst>
            <pc:docMk/>
            <pc:sldMk cId="2918432079" sldId="288"/>
            <ac:picMk id="4" creationId="{72C10E70-7D26-CEA2-A0C6-4BC2C37727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C726-1788-4F28-9A41-2905302916C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931E-5418-4415-B057-4791736647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0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19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40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6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83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9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4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7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54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4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7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5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6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798A-184D-49E1-9AE3-A0BA0B714CF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F8B-26FB-490D-8DC4-6E40468157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0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F4E39-6CCF-02FB-D708-5995D708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5DE77A-BDF6-6F0B-1E65-5B7DC9769549}"/>
              </a:ext>
            </a:extLst>
          </p:cNvPr>
          <p:cNvSpPr txBox="1"/>
          <p:nvPr/>
        </p:nvSpPr>
        <p:spPr>
          <a:xfrm>
            <a:off x="530942" y="3179262"/>
            <a:ext cx="8613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ライフライン遮断時の食事について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（パッククッキング）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FA5225-8857-F2CC-5DC8-246D819641FA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000" dirty="0">
                <a:effectLst/>
                <a:latin typeface="+mn-ea"/>
                <a:cs typeface="Times New Roman" panose="02020603050405020304" pitchFamily="18" charset="0"/>
              </a:rPr>
              <a:t>小目標②　災害時の食事・調理に関することを身につける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C944D459-159E-E531-037A-D8C374D17D4A}"/>
              </a:ext>
            </a:extLst>
          </p:cNvPr>
          <p:cNvSpPr txBox="1"/>
          <p:nvPr/>
        </p:nvSpPr>
        <p:spPr>
          <a:xfrm>
            <a:off x="3195828" y="2304351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学習５</a:t>
            </a:r>
          </a:p>
        </p:txBody>
      </p:sp>
    </p:spTree>
    <p:extLst>
      <p:ext uri="{BB962C8B-B14F-4D97-AF65-F5344CB8AC3E}">
        <p14:creationId xmlns:p14="http://schemas.microsoft.com/office/powerpoint/2010/main" val="28585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DA5462-CC16-4A92-5024-8E76C5F9456F}"/>
              </a:ext>
            </a:extLst>
          </p:cNvPr>
          <p:cNvSpPr txBox="1"/>
          <p:nvPr/>
        </p:nvSpPr>
        <p:spPr>
          <a:xfrm>
            <a:off x="568255" y="3192025"/>
            <a:ext cx="800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②パッククッキングを実践できる。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DD6262-792A-20BA-019B-6E52B0006ADE}"/>
              </a:ext>
            </a:extLst>
          </p:cNvPr>
          <p:cNvSpPr txBox="1"/>
          <p:nvPr/>
        </p:nvSpPr>
        <p:spPr>
          <a:xfrm>
            <a:off x="3195828" y="2304351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学習５</a:t>
            </a:r>
          </a:p>
        </p:txBody>
      </p:sp>
    </p:spTree>
    <p:extLst>
      <p:ext uri="{BB962C8B-B14F-4D97-AF65-F5344CB8AC3E}">
        <p14:creationId xmlns:p14="http://schemas.microsoft.com/office/powerpoint/2010/main" val="188836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3F409C3-9AC5-999B-11F3-24E86AB80919}"/>
              </a:ext>
            </a:extLst>
          </p:cNvPr>
          <p:cNvSpPr/>
          <p:nvPr/>
        </p:nvSpPr>
        <p:spPr>
          <a:xfrm>
            <a:off x="-1" y="-33652"/>
            <a:ext cx="9144000" cy="1308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88B70-2E5E-28EF-234B-5F903D6DD20E}"/>
              </a:ext>
            </a:extLst>
          </p:cNvPr>
          <p:cNvSpPr txBox="1"/>
          <p:nvPr/>
        </p:nvSpPr>
        <p:spPr>
          <a:xfrm>
            <a:off x="2639279" y="162828"/>
            <a:ext cx="39698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ctr"/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　　　　　　　　ごくい</a:t>
            </a:r>
            <a:endParaRPr lang="en-US" altLang="ja-JP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カセットコンロの極意①</a:t>
            </a:r>
            <a:endParaRPr lang="en-US" altLang="ja-JP" sz="2800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1100138" indent="-1100138" algn="ctr"/>
            <a:endParaRPr lang="ja-JP" altLang="ja-JP" sz="2800" b="1" u="sng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B9A37B-B209-4F43-744D-29C28A757990}"/>
              </a:ext>
            </a:extLst>
          </p:cNvPr>
          <p:cNvSpPr txBox="1"/>
          <p:nvPr/>
        </p:nvSpPr>
        <p:spPr>
          <a:xfrm>
            <a:off x="390706" y="1385323"/>
            <a:ext cx="7809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b="1" dirty="0">
                <a:solidFill>
                  <a:srgbClr val="FF0000"/>
                </a:solidFill>
                <a:latin typeface="NotoSansCJK_B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NotoSansCJK_B"/>
              </a:rPr>
              <a:t>せんよう</a:t>
            </a:r>
            <a:endParaRPr lang="en-US" altLang="ja-JP" sz="2800" b="1" dirty="0">
              <a:solidFill>
                <a:srgbClr val="FF0000"/>
              </a:solidFill>
              <a:latin typeface="NotoSansCJK_B"/>
            </a:endParaRPr>
          </a:p>
          <a:p>
            <a:pPr algn="l"/>
            <a:r>
              <a:rPr lang="ja-JP" altLang="en-US" sz="2800" b="1" u="sng" dirty="0">
                <a:solidFill>
                  <a:srgbClr val="FF0000"/>
                </a:solidFill>
                <a:latin typeface="NotoSansCJK_B"/>
              </a:rPr>
              <a:t>①そのコンロ専用のボンベを使用する。</a:t>
            </a:r>
            <a:endParaRPr lang="en-US" altLang="ja-JP" sz="2800" b="1" u="sng" dirty="0">
              <a:solidFill>
                <a:srgbClr val="FF0000"/>
              </a:solidFill>
              <a:latin typeface="NotoSansCJK_B"/>
            </a:endParaRPr>
          </a:p>
          <a:p>
            <a:pPr algn="l"/>
            <a:r>
              <a:rPr lang="ja-JP" altLang="en-US" sz="2000" dirty="0">
                <a:latin typeface="NotoSansCJK_R"/>
              </a:rPr>
              <a:t>　　</a:t>
            </a:r>
            <a:r>
              <a:rPr lang="ja-JP" altLang="en-US" sz="2800" dirty="0">
                <a:latin typeface="NotoSansCJK_R"/>
              </a:rPr>
              <a:t>勝手に組み合わせない</a:t>
            </a:r>
            <a:r>
              <a:rPr lang="en-US" altLang="ja-JP" sz="2800" dirty="0">
                <a:latin typeface="NotoSansCJK_R"/>
              </a:rPr>
              <a:t>!!!</a:t>
            </a:r>
          </a:p>
          <a:p>
            <a:pPr algn="l"/>
            <a:r>
              <a:rPr lang="ja-JP" altLang="en-US" sz="2800" dirty="0">
                <a:latin typeface="NotoSansCJK_R"/>
              </a:rPr>
              <a:t>　　</a:t>
            </a:r>
            <a:r>
              <a:rPr lang="ja-JP" altLang="en-US" sz="2800" b="1" dirty="0">
                <a:latin typeface="NotoSansCJK_R"/>
              </a:rPr>
              <a:t>⇒サイズが合わないのでガスもれ</a:t>
            </a:r>
            <a:endParaRPr lang="en-US" altLang="ja-JP" sz="2800" b="1" dirty="0">
              <a:latin typeface="NotoSansCJK_R"/>
            </a:endParaRPr>
          </a:p>
          <a:p>
            <a:pPr algn="l"/>
            <a:r>
              <a:rPr lang="ja-JP" altLang="en-US" sz="2800" b="1" dirty="0">
                <a:latin typeface="NotoSansCJK_R"/>
              </a:rPr>
              <a:t>　　　　　　　　　　　　　　</a:t>
            </a:r>
            <a:r>
              <a:rPr lang="en-US" altLang="ja-JP" sz="2800" b="1" dirty="0">
                <a:latin typeface="NotoSansCJK_R"/>
              </a:rPr>
              <a:t>&amp;</a:t>
            </a:r>
            <a:r>
              <a:rPr lang="ja-JP" altLang="en-US" sz="2800" b="1" dirty="0">
                <a:latin typeface="NotoSansCJK_R"/>
              </a:rPr>
              <a:t>火事の原因に</a:t>
            </a:r>
            <a:endParaRPr lang="en-US" altLang="ja-JP" sz="2800" b="1" dirty="0">
              <a:latin typeface="NotoSansCJK_R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3A712B-A11E-07A0-C1E8-C81C15F5D74A}"/>
              </a:ext>
            </a:extLst>
          </p:cNvPr>
          <p:cNvGrpSpPr/>
          <p:nvPr/>
        </p:nvGrpSpPr>
        <p:grpSpPr>
          <a:xfrm>
            <a:off x="546106" y="3891225"/>
            <a:ext cx="3999376" cy="2824334"/>
            <a:chOff x="5285355" y="858799"/>
            <a:chExt cx="4218482" cy="3040933"/>
          </a:xfrm>
        </p:grpSpPr>
        <p:pic>
          <p:nvPicPr>
            <p:cNvPr id="2058" name="Picture 10" descr="丸のマークのイラスト「○」 | かわいいフリー素材集 いらすとや">
              <a:extLst>
                <a:ext uri="{FF2B5EF4-FFF2-40B4-BE49-F238E27FC236}">
                  <a16:creationId xmlns:a16="http://schemas.microsoft.com/office/drawing/2014/main" id="{421418C6-0B56-7947-4F69-1DB258128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303" y="895586"/>
              <a:ext cx="3498243" cy="227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018617B-2153-1A88-4C19-02D4665302B3}"/>
                </a:ext>
              </a:extLst>
            </p:cNvPr>
            <p:cNvGrpSpPr/>
            <p:nvPr/>
          </p:nvGrpSpPr>
          <p:grpSpPr>
            <a:xfrm>
              <a:off x="5285355" y="858799"/>
              <a:ext cx="4218482" cy="3040933"/>
              <a:chOff x="5219479" y="876602"/>
              <a:chExt cx="4669873" cy="2968536"/>
            </a:xfrm>
          </p:grpSpPr>
          <p:pic>
            <p:nvPicPr>
              <p:cNvPr id="2050" name="Picture 2" descr="卓上コンロのイラスト">
                <a:extLst>
                  <a:ext uri="{FF2B5EF4-FFF2-40B4-BE49-F238E27FC236}">
                    <a16:creationId xmlns:a16="http://schemas.microsoft.com/office/drawing/2014/main" id="{C1D19511-92FD-2AF5-724F-1B1F450D7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479" y="1073273"/>
                <a:ext cx="1908426" cy="1621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家庭用ガスボンベのイラスト | かわいいフリー素材集 いらすとや">
                <a:extLst>
                  <a:ext uri="{FF2B5EF4-FFF2-40B4-BE49-F238E27FC236}">
                    <a16:creationId xmlns:a16="http://schemas.microsoft.com/office/drawing/2014/main" id="{A97E953B-1045-ABB5-B404-76CA6B82D2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458" y="876602"/>
                <a:ext cx="1702605" cy="1696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1534B7E-9B7D-B9C6-6E54-853A7290FB34}"/>
                  </a:ext>
                </a:extLst>
              </p:cNvPr>
              <p:cNvSpPr txBox="1"/>
              <p:nvPr/>
            </p:nvSpPr>
            <p:spPr>
              <a:xfrm>
                <a:off x="5345454" y="2784017"/>
                <a:ext cx="2013496" cy="54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/>
                  <a:t>コンロ</a:t>
                </a:r>
                <a:r>
                  <a:rPr lang="en-US" altLang="ja-JP" sz="2800" b="1" dirty="0"/>
                  <a:t>A</a:t>
                </a:r>
                <a:endParaRPr lang="ja-JP" altLang="en-US" sz="2800" b="1" dirty="0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9121E9-1C66-16E0-66A6-2AB92EC4EFC9}"/>
                  </a:ext>
                </a:extLst>
              </p:cNvPr>
              <p:cNvSpPr txBox="1"/>
              <p:nvPr/>
            </p:nvSpPr>
            <p:spPr>
              <a:xfrm>
                <a:off x="7751524" y="2842317"/>
                <a:ext cx="2137828" cy="100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/>
                  <a:t>コンロ</a:t>
                </a:r>
                <a:r>
                  <a:rPr lang="en-US" altLang="ja-JP" sz="2800" b="1" dirty="0"/>
                  <a:t>A</a:t>
                </a:r>
                <a:r>
                  <a:rPr lang="ja-JP" altLang="en-US" sz="2800" b="1" dirty="0"/>
                  <a:t>用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C84C48-2147-9C3F-6B3B-D035CB609883}"/>
                  </a:ext>
                </a:extLst>
              </p:cNvPr>
              <p:cNvSpPr txBox="1"/>
              <p:nvPr/>
            </p:nvSpPr>
            <p:spPr>
              <a:xfrm>
                <a:off x="6996191" y="1521265"/>
                <a:ext cx="733819" cy="970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400" b="1" dirty="0"/>
                  <a:t>＋</a:t>
                </a:r>
              </a:p>
            </p:txBody>
          </p:sp>
        </p:grpSp>
      </p:grpSp>
      <p:pic>
        <p:nvPicPr>
          <p:cNvPr id="2062" name="Picture 14" descr="注意のマーク | かわいいフリー素材集 いらすとや">
            <a:extLst>
              <a:ext uri="{FF2B5EF4-FFF2-40B4-BE49-F238E27FC236}">
                <a16:creationId xmlns:a16="http://schemas.microsoft.com/office/drawing/2014/main" id="{8C1FF08B-8042-271C-0898-A775B792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883" y="163490"/>
            <a:ext cx="986433" cy="9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注意のマーク | かわいいフリー素材集 いらすとや">
            <a:extLst>
              <a:ext uri="{FF2B5EF4-FFF2-40B4-BE49-F238E27FC236}">
                <a16:creationId xmlns:a16="http://schemas.microsoft.com/office/drawing/2014/main" id="{2C28DFBB-8A5E-4CAF-4BCE-1BB2648D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89" y="179894"/>
            <a:ext cx="947119" cy="8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8125B1A-B1EA-C03D-F308-CCEEE89DBA32}"/>
              </a:ext>
            </a:extLst>
          </p:cNvPr>
          <p:cNvGrpSpPr/>
          <p:nvPr/>
        </p:nvGrpSpPr>
        <p:grpSpPr>
          <a:xfrm>
            <a:off x="4701977" y="3891227"/>
            <a:ext cx="4013523" cy="2920007"/>
            <a:chOff x="4681879" y="3388795"/>
            <a:chExt cx="4013523" cy="292000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6EC4A89-8CAB-A204-C29E-BC7382864ED0}"/>
                </a:ext>
              </a:extLst>
            </p:cNvPr>
            <p:cNvGrpSpPr/>
            <p:nvPr/>
          </p:nvGrpSpPr>
          <p:grpSpPr>
            <a:xfrm>
              <a:off x="4681879" y="3388795"/>
              <a:ext cx="3743663" cy="1987924"/>
              <a:chOff x="4648383" y="1875825"/>
              <a:chExt cx="3743663" cy="1987924"/>
            </a:xfrm>
          </p:grpSpPr>
          <p:pic>
            <p:nvPicPr>
              <p:cNvPr id="2060" name="Picture 12" descr="バツのマークのイラスト「×」 | かわいいフリー素材集 いらすとや">
                <a:extLst>
                  <a:ext uri="{FF2B5EF4-FFF2-40B4-BE49-F238E27FC236}">
                    <a16:creationId xmlns:a16="http://schemas.microsoft.com/office/drawing/2014/main" id="{7CE94C76-4BA0-E457-D638-1EE347D89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518" y="1875825"/>
                <a:ext cx="3242131" cy="1987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FE4A1CF8-DDCD-67AC-9342-63A7EEF76E2D}"/>
                  </a:ext>
                </a:extLst>
              </p:cNvPr>
              <p:cNvGrpSpPr/>
              <p:nvPr/>
            </p:nvGrpSpPr>
            <p:grpSpPr>
              <a:xfrm>
                <a:off x="4648383" y="1950197"/>
                <a:ext cx="3743663" cy="1716741"/>
                <a:chOff x="5250620" y="1132766"/>
                <a:chExt cx="4283744" cy="1529524"/>
              </a:xfrm>
            </p:grpSpPr>
            <p:pic>
              <p:nvPicPr>
                <p:cNvPr id="14" name="Picture 2" descr="卓上コンロのイラスト">
                  <a:extLst>
                    <a:ext uri="{FF2B5EF4-FFF2-40B4-BE49-F238E27FC236}">
                      <a16:creationId xmlns:a16="http://schemas.microsoft.com/office/drawing/2014/main" id="{897A3105-9FFF-793F-FAAD-FFEEFA1254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620" y="1206895"/>
                  <a:ext cx="1899761" cy="14553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家庭用ガスボンベのイラスト | かわいいフリー素材集 いらすとや">
                  <a:extLst>
                    <a:ext uri="{FF2B5EF4-FFF2-40B4-BE49-F238E27FC236}">
                      <a16:creationId xmlns:a16="http://schemas.microsoft.com/office/drawing/2014/main" id="{EB867C8B-E05A-DCF4-4B99-0331081055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0108" y="1132766"/>
                  <a:ext cx="1574256" cy="13767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5CC122A8-FD95-8119-1318-B21C4419ADE6}"/>
                    </a:ext>
                  </a:extLst>
                </p:cNvPr>
                <p:cNvSpPr txBox="1"/>
                <p:nvPr/>
              </p:nvSpPr>
              <p:spPr>
                <a:xfrm>
                  <a:off x="7075969" y="1653791"/>
                  <a:ext cx="733820" cy="822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5400" b="1" dirty="0"/>
                    <a:t>＋</a:t>
                  </a:r>
                </a:p>
              </p:txBody>
            </p:sp>
          </p:grp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043EFE7-D786-BEED-7484-852318E072E6}"/>
                </a:ext>
              </a:extLst>
            </p:cNvPr>
            <p:cNvSpPr txBox="1"/>
            <p:nvPr/>
          </p:nvSpPr>
          <p:spPr>
            <a:xfrm>
              <a:off x="4803914" y="5299227"/>
              <a:ext cx="172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/>
                <a:t>コンロ</a:t>
              </a:r>
              <a:r>
                <a:rPr lang="en-US" altLang="ja-JP" sz="2800" b="1" dirty="0"/>
                <a:t>B</a:t>
              </a:r>
              <a:endParaRPr lang="ja-JP" altLang="en-US" sz="2800" b="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94C2DA-CA3D-DBC1-3CBA-C02935F9DC81}"/>
                </a:ext>
              </a:extLst>
            </p:cNvPr>
            <p:cNvSpPr txBox="1"/>
            <p:nvPr/>
          </p:nvSpPr>
          <p:spPr>
            <a:xfrm>
              <a:off x="6864522" y="5354695"/>
              <a:ext cx="18308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/>
                <a:t>コンロ</a:t>
              </a:r>
              <a:r>
                <a:rPr lang="en-US" altLang="ja-JP" sz="2800" b="1" dirty="0"/>
                <a:t>A</a:t>
              </a:r>
              <a:r>
                <a:rPr lang="ja-JP" altLang="en-US" sz="2800" b="1" dirty="0"/>
                <a:t>用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B17901-27A2-61E5-F7BC-382879B63EB2}"/>
              </a:ext>
            </a:extLst>
          </p:cNvPr>
          <p:cNvSpPr txBox="1"/>
          <p:nvPr/>
        </p:nvSpPr>
        <p:spPr>
          <a:xfrm>
            <a:off x="6609113" y="2840763"/>
            <a:ext cx="116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げんいん</a:t>
            </a:r>
          </a:p>
        </p:txBody>
      </p:sp>
    </p:spTree>
    <p:extLst>
      <p:ext uri="{BB962C8B-B14F-4D97-AF65-F5344CB8AC3E}">
        <p14:creationId xmlns:p14="http://schemas.microsoft.com/office/powerpoint/2010/main" val="220098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3F409C3-9AC5-999B-11F3-24E86AB80919}"/>
              </a:ext>
            </a:extLst>
          </p:cNvPr>
          <p:cNvSpPr/>
          <p:nvPr/>
        </p:nvSpPr>
        <p:spPr>
          <a:xfrm>
            <a:off x="-1" y="-33652"/>
            <a:ext cx="9144000" cy="1308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88B70-2E5E-28EF-234B-5F903D6DD20E}"/>
              </a:ext>
            </a:extLst>
          </p:cNvPr>
          <p:cNvSpPr txBox="1"/>
          <p:nvPr/>
        </p:nvSpPr>
        <p:spPr>
          <a:xfrm>
            <a:off x="2587082" y="168138"/>
            <a:ext cx="396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カセットコンロの極意②</a:t>
            </a:r>
            <a:endParaRPr lang="en-US" altLang="ja-JP" sz="2800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～安全編～</a:t>
            </a:r>
            <a:endParaRPr lang="ja-JP" altLang="ja-JP" sz="2800" b="1" u="sng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5106117-5C8F-F4FF-0417-458823244EDE}"/>
              </a:ext>
            </a:extLst>
          </p:cNvPr>
          <p:cNvSpPr txBox="1"/>
          <p:nvPr/>
        </p:nvSpPr>
        <p:spPr>
          <a:xfrm>
            <a:off x="343688" y="1488683"/>
            <a:ext cx="845662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ja-JP" altLang="en-US" sz="1600" b="1" dirty="0">
                <a:solidFill>
                  <a:srgbClr val="FF0000"/>
                </a:solidFill>
                <a:latin typeface="NotoSansCJK_B"/>
              </a:rPr>
              <a:t>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NotoSansCJK_B"/>
              </a:rPr>
              <a:t>きぐ</a:t>
            </a:r>
            <a:endParaRPr lang="en-US" altLang="ja-JP" sz="1600" b="1" dirty="0">
              <a:solidFill>
                <a:srgbClr val="FF0000"/>
              </a:solidFill>
              <a:latin typeface="NotoSansCJK_B"/>
            </a:endParaRPr>
          </a:p>
          <a:p>
            <a:pPr algn="l" fontAlgn="t"/>
            <a:r>
              <a:rPr lang="ja-JP" altLang="en-US" sz="2800" b="1" u="sng" dirty="0">
                <a:solidFill>
                  <a:srgbClr val="FF0000"/>
                </a:solidFill>
                <a:latin typeface="NotoSansCJK_B"/>
              </a:rPr>
              <a:t>②大きな調理器具を使用しない。</a:t>
            </a:r>
            <a:endParaRPr lang="en-US" altLang="ja-JP" sz="2800" b="1" u="sng" dirty="0">
              <a:solidFill>
                <a:srgbClr val="FF0000"/>
              </a:solidFill>
              <a:latin typeface="NotoSansCJK_B"/>
            </a:endParaRPr>
          </a:p>
          <a:p>
            <a:pPr algn="l" fontAlgn="t"/>
            <a:r>
              <a:rPr lang="ja-JP" altLang="en-US" sz="2800" dirty="0">
                <a:solidFill>
                  <a:srgbClr val="000000"/>
                </a:solidFill>
                <a:latin typeface="NotoSansCJK_R"/>
              </a:rPr>
              <a:t>　コンロをおおうような大きいなべ、</a:t>
            </a:r>
            <a:endParaRPr lang="en-US" altLang="ja-JP" sz="2800" dirty="0">
              <a:solidFill>
                <a:srgbClr val="000000"/>
              </a:solidFill>
              <a:latin typeface="NotoSansCJK_R"/>
            </a:endParaRPr>
          </a:p>
          <a:p>
            <a:pPr algn="l" fontAlgn="t"/>
            <a:r>
              <a:rPr lang="ja-JP" altLang="en-US" sz="2800" dirty="0">
                <a:solidFill>
                  <a:srgbClr val="000000"/>
                </a:solidFill>
                <a:latin typeface="NotoSansCJK_R"/>
              </a:rPr>
              <a:t>　フライパンを使わない</a:t>
            </a:r>
            <a:r>
              <a:rPr lang="en-US" altLang="ja-JP" sz="2800" dirty="0">
                <a:solidFill>
                  <a:srgbClr val="000000"/>
                </a:solidFill>
                <a:latin typeface="NotoSansCJK_R"/>
              </a:rPr>
              <a:t>!!!</a:t>
            </a:r>
          </a:p>
          <a:p>
            <a:pPr algn="l" fontAlgn="t"/>
            <a:endParaRPr lang="en-US" altLang="ja-JP" sz="2800" dirty="0">
              <a:solidFill>
                <a:srgbClr val="000000"/>
              </a:solidFill>
              <a:latin typeface="NotoSansCJK_R"/>
            </a:endParaRPr>
          </a:p>
          <a:p>
            <a:pPr algn="l" fontAlgn="t"/>
            <a:r>
              <a:rPr lang="ja-JP" altLang="en-US" sz="1600" dirty="0">
                <a:solidFill>
                  <a:srgbClr val="000000"/>
                </a:solidFill>
                <a:latin typeface="NotoSansCJK_R"/>
              </a:rPr>
              <a:t>　　　　　　　　　　　　　　　　　　　</a:t>
            </a:r>
            <a:br>
              <a:rPr lang="ja-JP" altLang="en-US" sz="2800" dirty="0">
                <a:solidFill>
                  <a:srgbClr val="000000"/>
                </a:solidFill>
                <a:latin typeface="NotoSansCJK_R"/>
              </a:rPr>
            </a:br>
            <a:r>
              <a:rPr lang="ja-JP" altLang="en-US" sz="2800" dirty="0">
                <a:solidFill>
                  <a:srgbClr val="000000"/>
                </a:solidFill>
                <a:latin typeface="NotoSansCJK_R"/>
              </a:rPr>
              <a:t>　　</a:t>
            </a:r>
            <a:r>
              <a:rPr lang="ja-JP" altLang="en-US" sz="2800" b="1" dirty="0">
                <a:latin typeface="NotoSansCJK_R"/>
              </a:rPr>
              <a:t>⇒カセットボンベがばく発する。</a:t>
            </a:r>
            <a:br>
              <a:rPr lang="ja-JP" altLang="en-US" sz="2800" dirty="0">
                <a:solidFill>
                  <a:srgbClr val="000000"/>
                </a:solidFill>
                <a:latin typeface="NotoSansCJK_R"/>
              </a:rPr>
            </a:br>
            <a:endParaRPr lang="en-US" altLang="ja-JP" sz="2800" dirty="0">
              <a:latin typeface="NotoSansCJK_R"/>
            </a:endParaRPr>
          </a:p>
        </p:txBody>
      </p:sp>
      <p:pic>
        <p:nvPicPr>
          <p:cNvPr id="2062" name="Picture 14" descr="注意のマーク | かわいいフリー素材集 いらすとや">
            <a:extLst>
              <a:ext uri="{FF2B5EF4-FFF2-40B4-BE49-F238E27FC236}">
                <a16:creationId xmlns:a16="http://schemas.microsoft.com/office/drawing/2014/main" id="{8C1FF08B-8042-271C-0898-A775B792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883" y="163490"/>
            <a:ext cx="986433" cy="9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注意のマーク | かわいいフリー素材集 いらすとや">
            <a:extLst>
              <a:ext uri="{FF2B5EF4-FFF2-40B4-BE49-F238E27FC236}">
                <a16:creationId xmlns:a16="http://schemas.microsoft.com/office/drawing/2014/main" id="{2C28DFBB-8A5E-4CAF-4BCE-1BB2648D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89" y="179894"/>
            <a:ext cx="947119" cy="8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816C83B-B5B7-86DA-51E6-B2774028C11C}"/>
              </a:ext>
            </a:extLst>
          </p:cNvPr>
          <p:cNvGrpSpPr/>
          <p:nvPr/>
        </p:nvGrpSpPr>
        <p:grpSpPr>
          <a:xfrm>
            <a:off x="4833256" y="4152339"/>
            <a:ext cx="3816926" cy="2615226"/>
            <a:chOff x="5566812" y="4997719"/>
            <a:chExt cx="2532938" cy="196331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4A9E315-AC88-D361-10E6-0A70B3B23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409" y="5748992"/>
              <a:ext cx="2022265" cy="121204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A5CC38C-3BDF-A901-8682-DFE1A87AC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06" b="89965" l="8500" r="92750">
                          <a14:foregroundMark x1="29000" y1="79931" x2="11500" y2="59516"/>
                          <a14:foregroundMark x1="11500" y1="59516" x2="18875" y2="21453"/>
                          <a14:foregroundMark x1="18875" y1="21453" x2="47375" y2="3806"/>
                          <a14:foregroundMark x1="47375" y1="3806" x2="79500" y2="12457"/>
                          <a14:foregroundMark x1="79500" y1="12457" x2="89500" y2="61073"/>
                          <a14:foregroundMark x1="89500" y1="61073" x2="52125" y2="82526"/>
                          <a14:foregroundMark x1="52125" y1="82526" x2="25625" y2="80277"/>
                          <a14:foregroundMark x1="25625" y1="80277" x2="24125" y2="79066"/>
                          <a14:foregroundMark x1="15250" y1="28893" x2="24500" y2="80623"/>
                          <a14:foregroundMark x1="24500" y1="80623" x2="60625" y2="90311"/>
                          <a14:foregroundMark x1="60625" y1="90311" x2="92750" y2="63668"/>
                          <a14:foregroundMark x1="92750" y1="63668" x2="81875" y2="31142"/>
                          <a14:foregroundMark x1="14375" y1="57785" x2="4875" y2="28547"/>
                          <a14:foregroundMark x1="4875" y1="28547" x2="26250" y2="44464"/>
                          <a14:foregroundMark x1="26250" y1="44464" x2="8500" y2="470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6812" y="5134584"/>
              <a:ext cx="2418862" cy="1410718"/>
            </a:xfrm>
            <a:prstGeom prst="rect">
              <a:avLst/>
            </a:prstGeom>
          </p:spPr>
        </p:pic>
        <p:pic>
          <p:nvPicPr>
            <p:cNvPr id="28" name="Picture 12" descr="バツのマークのイラスト「×」 | かわいいフリー素材集 いらすとや">
              <a:extLst>
                <a:ext uri="{FF2B5EF4-FFF2-40B4-BE49-F238E27FC236}">
                  <a16:creationId xmlns:a16="http://schemas.microsoft.com/office/drawing/2014/main" id="{CB3D9FC9-54FA-2142-6E65-E61BE2378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84" y="4997719"/>
              <a:ext cx="2439666" cy="1495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226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C10E70-7D26-CEA2-A0C6-4BC2C377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9040"/>
          <a:stretch/>
        </p:blipFill>
        <p:spPr>
          <a:xfrm>
            <a:off x="686650" y="3545958"/>
            <a:ext cx="4141622" cy="2979081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3F409C3-9AC5-999B-11F3-24E86AB80919}"/>
              </a:ext>
            </a:extLst>
          </p:cNvPr>
          <p:cNvSpPr/>
          <p:nvPr/>
        </p:nvSpPr>
        <p:spPr>
          <a:xfrm>
            <a:off x="-1" y="-33652"/>
            <a:ext cx="9144000" cy="1308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88B70-2E5E-28EF-234B-5F903D6DD20E}"/>
              </a:ext>
            </a:extLst>
          </p:cNvPr>
          <p:cNvSpPr txBox="1"/>
          <p:nvPr/>
        </p:nvSpPr>
        <p:spPr>
          <a:xfrm>
            <a:off x="2587082" y="168138"/>
            <a:ext cx="396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カセットコンロの極意③</a:t>
            </a:r>
            <a:endParaRPr lang="en-US" altLang="ja-JP" sz="2800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～安全編～</a:t>
            </a:r>
            <a:endParaRPr lang="ja-JP" altLang="ja-JP" sz="2800" b="1" u="sng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B9A37B-B209-4F43-744D-29C28A757990}"/>
              </a:ext>
            </a:extLst>
          </p:cNvPr>
          <p:cNvSpPr txBox="1"/>
          <p:nvPr/>
        </p:nvSpPr>
        <p:spPr>
          <a:xfrm>
            <a:off x="420014" y="1488683"/>
            <a:ext cx="825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b="1" u="sng" dirty="0">
                <a:solidFill>
                  <a:srgbClr val="FF0000"/>
                </a:solidFill>
                <a:latin typeface="NotoSansCJK_B"/>
              </a:rPr>
              <a:t>③石綿やセラミック付きの魚焼き器を</a:t>
            </a:r>
            <a:endParaRPr lang="en-US" altLang="ja-JP" sz="3200" b="1" u="sng" dirty="0">
              <a:solidFill>
                <a:srgbClr val="FF0000"/>
              </a:solidFill>
              <a:latin typeface="NotoSansCJK_B"/>
            </a:endParaRPr>
          </a:p>
          <a:p>
            <a:pPr algn="l"/>
            <a:r>
              <a:rPr lang="ja-JP" altLang="en-US" sz="3200" b="1" dirty="0">
                <a:solidFill>
                  <a:srgbClr val="FF0000"/>
                </a:solidFill>
                <a:latin typeface="NotoSansCJK_B"/>
              </a:rPr>
              <a:t>　　　　　　　　　　　　　　</a:t>
            </a:r>
            <a:r>
              <a:rPr lang="ja-JP" altLang="en-US" sz="3200" b="1" u="sng" dirty="0">
                <a:solidFill>
                  <a:srgbClr val="FF0000"/>
                </a:solidFill>
                <a:latin typeface="NotoSansCJK_B"/>
              </a:rPr>
              <a:t>使用しない。</a:t>
            </a:r>
          </a:p>
          <a:p>
            <a:pPr algn="l"/>
            <a:r>
              <a:rPr lang="ja-JP" altLang="en-US" sz="3200" dirty="0">
                <a:latin typeface="NotoSansCJK_B"/>
              </a:rPr>
              <a:t>　　⇒</a:t>
            </a:r>
            <a:r>
              <a:rPr lang="ja-JP" altLang="en-US" sz="3200" b="1" dirty="0">
                <a:latin typeface="NotoSansCJK_B"/>
              </a:rPr>
              <a:t>カセットボンベがばく発する。　</a:t>
            </a:r>
            <a:r>
              <a:rPr lang="ja-JP" altLang="en-US" sz="2400" b="1" dirty="0">
                <a:latin typeface="NotoSansCJK_R"/>
              </a:rPr>
              <a:t>　</a:t>
            </a:r>
            <a:endParaRPr lang="en-US" altLang="ja-JP" sz="3200" b="1" dirty="0">
              <a:latin typeface="NotoSansCJK_R"/>
            </a:endParaRPr>
          </a:p>
        </p:txBody>
      </p:sp>
      <p:pic>
        <p:nvPicPr>
          <p:cNvPr id="2062" name="Picture 14" descr="注意のマーク | かわいいフリー素材集 いらすとや">
            <a:extLst>
              <a:ext uri="{FF2B5EF4-FFF2-40B4-BE49-F238E27FC236}">
                <a16:creationId xmlns:a16="http://schemas.microsoft.com/office/drawing/2014/main" id="{8C1FF08B-8042-271C-0898-A775B792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883" y="163490"/>
            <a:ext cx="986433" cy="9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注意のマーク | かわいいフリー素材集 いらすとや">
            <a:extLst>
              <a:ext uri="{FF2B5EF4-FFF2-40B4-BE49-F238E27FC236}">
                <a16:creationId xmlns:a16="http://schemas.microsoft.com/office/drawing/2014/main" id="{2C28DFBB-8A5E-4CAF-4BCE-1BB2648D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89" y="179894"/>
            <a:ext cx="947119" cy="8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68DB407-2720-19EC-C59A-196AC5DB1A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62" y="3365734"/>
            <a:ext cx="4098223" cy="21486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86402C-E73D-76DB-F595-1495964A4A8F}"/>
              </a:ext>
            </a:extLst>
          </p:cNvPr>
          <p:cNvSpPr txBox="1"/>
          <p:nvPr/>
        </p:nvSpPr>
        <p:spPr>
          <a:xfrm>
            <a:off x="4856443" y="5514105"/>
            <a:ext cx="360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←白いかたい部分が</a:t>
            </a:r>
            <a:endParaRPr lang="en-US" altLang="ja-JP" sz="2400" dirty="0"/>
          </a:p>
          <a:p>
            <a:r>
              <a:rPr lang="ja-JP" altLang="en-US" sz="2400" dirty="0"/>
              <a:t>　セラミック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429FEC-34F0-71B1-5B86-1374D821DD96}"/>
              </a:ext>
            </a:extLst>
          </p:cNvPr>
          <p:cNvSpPr txBox="1"/>
          <p:nvPr/>
        </p:nvSpPr>
        <p:spPr>
          <a:xfrm>
            <a:off x="861041" y="1274944"/>
            <a:ext cx="116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いしわた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D494E8-EFB9-EBE7-7A05-333310D6B9F5}"/>
              </a:ext>
            </a:extLst>
          </p:cNvPr>
          <p:cNvSpPr txBox="1"/>
          <p:nvPr/>
        </p:nvSpPr>
        <p:spPr>
          <a:xfrm>
            <a:off x="5798043" y="1286893"/>
            <a:ext cx="178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や　　　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747C34-EFA1-5E28-49B0-BE1A130096F0}"/>
              </a:ext>
            </a:extLst>
          </p:cNvPr>
          <p:cNvSpPr txBox="1"/>
          <p:nvPr/>
        </p:nvSpPr>
        <p:spPr>
          <a:xfrm>
            <a:off x="4173809" y="1259556"/>
            <a:ext cx="65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291843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3F409C3-9AC5-999B-11F3-24E86AB80919}"/>
              </a:ext>
            </a:extLst>
          </p:cNvPr>
          <p:cNvSpPr/>
          <p:nvPr/>
        </p:nvSpPr>
        <p:spPr>
          <a:xfrm>
            <a:off x="-1" y="-33652"/>
            <a:ext cx="9144000" cy="1308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88B70-2E5E-28EF-234B-5F903D6DD20E}"/>
              </a:ext>
            </a:extLst>
          </p:cNvPr>
          <p:cNvSpPr txBox="1"/>
          <p:nvPr/>
        </p:nvSpPr>
        <p:spPr>
          <a:xfrm>
            <a:off x="2587082" y="168138"/>
            <a:ext cx="396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カセットコンロの極意④</a:t>
            </a:r>
            <a:endParaRPr lang="en-US" altLang="ja-JP" sz="2800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1100138" indent="-1100138" algn="ctr"/>
            <a:r>
              <a:rPr lang="ja-JP" altLang="en-US" sz="28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～安全編～</a:t>
            </a:r>
            <a:endParaRPr lang="ja-JP" altLang="ja-JP" sz="2800" b="1" u="sng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5106117-5C8F-F4FF-0417-458823244EDE}"/>
              </a:ext>
            </a:extLst>
          </p:cNvPr>
          <p:cNvSpPr txBox="1"/>
          <p:nvPr/>
        </p:nvSpPr>
        <p:spPr>
          <a:xfrm>
            <a:off x="343689" y="1620953"/>
            <a:ext cx="8456623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ja-JP" altLang="en-US" sz="2800" b="1" u="sng" dirty="0">
                <a:solidFill>
                  <a:srgbClr val="FF0000"/>
                </a:solidFill>
                <a:latin typeface="NotoSansCJK_B"/>
              </a:rPr>
              <a:t>④</a:t>
            </a:r>
            <a:r>
              <a:rPr lang="en-US" altLang="ja-JP" sz="2800" b="1" u="sng" dirty="0">
                <a:solidFill>
                  <a:srgbClr val="FF0000"/>
                </a:solidFill>
                <a:latin typeface="NotoSansCJK_B"/>
              </a:rPr>
              <a:t>IH</a:t>
            </a:r>
            <a:r>
              <a:rPr lang="ja-JP" altLang="en-US" sz="2800" b="1" u="sng" dirty="0">
                <a:solidFill>
                  <a:srgbClr val="FF0000"/>
                </a:solidFill>
                <a:latin typeface="NotoSansCJK_B"/>
              </a:rPr>
              <a:t>の上で使わない。</a:t>
            </a:r>
          </a:p>
          <a:p>
            <a:pPr algn="l" fontAlgn="t"/>
            <a:r>
              <a:rPr lang="ja-JP" altLang="en-US" sz="2800" dirty="0">
                <a:latin typeface="NotoSansCJK_B"/>
              </a:rPr>
              <a:t>　</a:t>
            </a:r>
            <a:r>
              <a:rPr lang="en-US" altLang="ja-JP" sz="2800" dirty="0">
                <a:latin typeface="NotoSansCJK_B"/>
              </a:rPr>
              <a:t>IH</a:t>
            </a:r>
            <a:r>
              <a:rPr lang="ja-JP" altLang="en-US" sz="2800" dirty="0">
                <a:latin typeface="NotoSansCJK_B"/>
              </a:rPr>
              <a:t>の上で使用や保管をしない</a:t>
            </a:r>
            <a:r>
              <a:rPr lang="en-US" altLang="ja-JP" sz="2800" dirty="0">
                <a:latin typeface="NotoSansCJK_B"/>
              </a:rPr>
              <a:t>!!!</a:t>
            </a:r>
            <a:endParaRPr lang="ja-JP" altLang="en-US" sz="2800" dirty="0">
              <a:latin typeface="NotoSansCJK_B"/>
            </a:endParaRPr>
          </a:p>
          <a:p>
            <a:pPr algn="l" fontAlgn="t"/>
            <a:r>
              <a:rPr lang="ja-JP" altLang="en-US" sz="2800" dirty="0">
                <a:latin typeface="NotoSansCJK_B"/>
              </a:rPr>
              <a:t>　　⇒</a:t>
            </a:r>
            <a:r>
              <a:rPr lang="ja-JP" altLang="en-US" sz="2800" b="1" dirty="0">
                <a:latin typeface="NotoSansCJK_B"/>
              </a:rPr>
              <a:t>まちがってスイッチが入ると、</a:t>
            </a:r>
            <a:endParaRPr lang="en-US" altLang="ja-JP" sz="2800" b="1" dirty="0">
              <a:latin typeface="NotoSansCJK_B"/>
            </a:endParaRPr>
          </a:p>
          <a:p>
            <a:pPr fontAlgn="t">
              <a:lnSpc>
                <a:spcPts val="2000"/>
              </a:lnSpc>
            </a:pPr>
            <a:r>
              <a:rPr lang="ja-JP" altLang="en-US" sz="2800" b="1" dirty="0">
                <a:latin typeface="NotoSansCJK_B"/>
              </a:rPr>
              <a:t>　　　　　　　　　　　　　　　　</a:t>
            </a:r>
            <a:r>
              <a:rPr lang="ja-JP" altLang="en-US" sz="3200" b="1" dirty="0">
                <a:latin typeface="NotoSansCJK_B"/>
              </a:rPr>
              <a:t>　   </a:t>
            </a:r>
            <a:endParaRPr lang="en-US" altLang="ja-JP" sz="2800" b="1" dirty="0">
              <a:latin typeface="NotoSansCJK_B"/>
            </a:endParaRPr>
          </a:p>
          <a:p>
            <a:pPr fontAlgn="t">
              <a:lnSpc>
                <a:spcPts val="2000"/>
              </a:lnSpc>
            </a:pPr>
            <a:r>
              <a:rPr lang="ja-JP" altLang="en-US" sz="2800" b="1" dirty="0">
                <a:latin typeface="NotoSansCJK_B"/>
              </a:rPr>
              <a:t>　　　　　　　　　　　　　　ボンベがばく発する。</a:t>
            </a:r>
          </a:p>
        </p:txBody>
      </p:sp>
      <p:pic>
        <p:nvPicPr>
          <p:cNvPr id="2062" name="Picture 14" descr="注意のマーク | かわいいフリー素材集 いらすとや">
            <a:extLst>
              <a:ext uri="{FF2B5EF4-FFF2-40B4-BE49-F238E27FC236}">
                <a16:creationId xmlns:a16="http://schemas.microsoft.com/office/drawing/2014/main" id="{8C1FF08B-8042-271C-0898-A775B792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883" y="163490"/>
            <a:ext cx="986433" cy="9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注意のマーク | かわいいフリー素材集 いらすとや">
            <a:extLst>
              <a:ext uri="{FF2B5EF4-FFF2-40B4-BE49-F238E27FC236}">
                <a16:creationId xmlns:a16="http://schemas.microsoft.com/office/drawing/2014/main" id="{2C28DFBB-8A5E-4CAF-4BCE-1BB2648D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89" y="179894"/>
            <a:ext cx="947119" cy="8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FAA7645-523A-AEFD-FB5E-A7C66A681308}"/>
              </a:ext>
            </a:extLst>
          </p:cNvPr>
          <p:cNvGrpSpPr/>
          <p:nvPr/>
        </p:nvGrpSpPr>
        <p:grpSpPr>
          <a:xfrm>
            <a:off x="1996586" y="3733802"/>
            <a:ext cx="3442730" cy="2590801"/>
            <a:chOff x="6203490" y="5023470"/>
            <a:chExt cx="2164067" cy="1834530"/>
          </a:xfrm>
        </p:grpSpPr>
        <p:pic>
          <p:nvPicPr>
            <p:cNvPr id="2070" name="Picture 22" descr="IHクッキングヒーターのイラスト | かわいいフリー素材集 いらすとや">
              <a:extLst>
                <a:ext uri="{FF2B5EF4-FFF2-40B4-BE49-F238E27FC236}">
                  <a16:creationId xmlns:a16="http://schemas.microsoft.com/office/drawing/2014/main" id="{59480F49-0AA0-56AA-5538-0B02A294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490" y="5369284"/>
              <a:ext cx="2164067" cy="148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卓上コンロのイラスト">
              <a:extLst>
                <a:ext uri="{FF2B5EF4-FFF2-40B4-BE49-F238E27FC236}">
                  <a16:creationId xmlns:a16="http://schemas.microsoft.com/office/drawing/2014/main" id="{3E58D918-9AF5-3647-FE29-AB4D35777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004" y="5316334"/>
              <a:ext cx="1735604" cy="12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8287A630-73C4-C85E-31F6-8B51C87B9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004" y="5023470"/>
              <a:ext cx="1786056" cy="1786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34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B3E476-CE6C-4268-A5B8-49E1EF390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4F59D-FBD1-4AFF-A21E-7607E061E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41CB5-139E-473C-A9F8-95A11674BB76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9e101f2c-df68-4d5e-b6bc-acaed70d3d34"/>
    <ds:schemaRef ds:uri="f34bff1c-3aee-4564-8d40-f35baeba3b1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</TotalTime>
  <Words>207</Words>
  <Application>Microsoft Office PowerPoint</Application>
  <PresentationFormat>画面に合わせる (4:3)</PresentationFormat>
  <Paragraphs>49</Paragraphs>
  <Slides>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華 秋本</dc:creator>
  <cp:lastModifiedBy>秋本　華</cp:lastModifiedBy>
  <cp:revision>4</cp:revision>
  <dcterms:created xsi:type="dcterms:W3CDTF">2024-12-04T05:47:16Z</dcterms:created>
  <dcterms:modified xsi:type="dcterms:W3CDTF">2025-03-12T04:39:19Z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