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13"/>
  </p:handoutMasterIdLst>
  <p:sldIdLst>
    <p:sldId id="260" r:id="rId5"/>
    <p:sldId id="273" r:id="rId6"/>
    <p:sldId id="262" r:id="rId7"/>
    <p:sldId id="278" r:id="rId8"/>
    <p:sldId id="279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8B82922-C6D6-AE2F-A8A1-66ABCA815D05}" name="華 秋本" initials="華秋" userId="297fb004fc5de93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72E81D-CC98-4E89-B0F7-A50F03E9B9A4}" v="20" dt="2025-03-12T02:39:21.411"/>
    <p1510:client id="{2F854BD0-ACD9-4F32-85EE-CAB55AD90181}" v="1" dt="2025-03-12T04:34:41.3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285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加藤　千捺" userId="b2d7667e-eccf-44eb-9ff1-c804bb335104" providerId="ADAL" clId="{A9E272D6-6E07-4ADB-BAE6-1F68C5D07271}"/>
    <pc:docChg chg="addSld delSld modSld">
      <pc:chgData name="加藤　千捺" userId="b2d7667e-eccf-44eb-9ff1-c804bb335104" providerId="ADAL" clId="{A9E272D6-6E07-4ADB-BAE6-1F68C5D07271}" dt="2025-03-12T02:00:30.599" v="1" actId="2696"/>
      <pc:docMkLst>
        <pc:docMk/>
      </pc:docMkLst>
      <pc:sldChg chg="del">
        <pc:chgData name="加藤　千捺" userId="b2d7667e-eccf-44eb-9ff1-c804bb335104" providerId="ADAL" clId="{A9E272D6-6E07-4ADB-BAE6-1F68C5D07271}" dt="2025-03-12T02:00:30.599" v="1" actId="2696"/>
        <pc:sldMkLst>
          <pc:docMk/>
          <pc:sldMk cId="2693640451" sldId="261"/>
        </pc:sldMkLst>
      </pc:sldChg>
      <pc:sldChg chg="add">
        <pc:chgData name="加藤　千捺" userId="b2d7667e-eccf-44eb-9ff1-c804bb335104" providerId="ADAL" clId="{A9E272D6-6E07-4ADB-BAE6-1F68C5D07271}" dt="2025-03-12T02:00:13.028" v="0"/>
        <pc:sldMkLst>
          <pc:docMk/>
          <pc:sldMk cId="2670398064" sldId="278"/>
        </pc:sldMkLst>
      </pc:sldChg>
    </pc:docChg>
  </pc:docChgLst>
  <pc:docChgLst>
    <pc:chgData name="秋本　華" userId="153198ee-8046-4d04-ba62-27d984f16bf7" providerId="ADAL" clId="{1A72E81D-CC98-4E89-B0F7-A50F03E9B9A4}"/>
    <pc:docChg chg="undo custSel modSld">
      <pc:chgData name="秋本　華" userId="153198ee-8046-4d04-ba62-27d984f16bf7" providerId="ADAL" clId="{1A72E81D-CC98-4E89-B0F7-A50F03E9B9A4}" dt="2025-03-12T02:39:34.071" v="113" actId="1076"/>
      <pc:docMkLst>
        <pc:docMk/>
      </pc:docMkLst>
      <pc:sldChg chg="addSp delSp modSp mod">
        <pc:chgData name="秋本　華" userId="153198ee-8046-4d04-ba62-27d984f16bf7" providerId="ADAL" clId="{1A72E81D-CC98-4E89-B0F7-A50F03E9B9A4}" dt="2025-03-12T02:39:34.071" v="113" actId="1076"/>
        <pc:sldMkLst>
          <pc:docMk/>
          <pc:sldMk cId="3972259779" sldId="262"/>
        </pc:sldMkLst>
        <pc:spChg chg="del">
          <ac:chgData name="秋本　華" userId="153198ee-8046-4d04-ba62-27d984f16bf7" providerId="ADAL" clId="{1A72E81D-CC98-4E89-B0F7-A50F03E9B9A4}" dt="2025-03-12T02:33:21.361" v="15" actId="478"/>
          <ac:spMkLst>
            <pc:docMk/>
            <pc:sldMk cId="3972259779" sldId="262"/>
            <ac:spMk id="2" creationId="{23EE9004-1BAE-E17A-5BAC-BF521202B6CB}"/>
          </ac:spMkLst>
        </pc:spChg>
        <pc:spChg chg="del">
          <ac:chgData name="秋本　華" userId="153198ee-8046-4d04-ba62-27d984f16bf7" providerId="ADAL" clId="{1A72E81D-CC98-4E89-B0F7-A50F03E9B9A4}" dt="2025-03-12T02:33:24.707" v="16" actId="478"/>
          <ac:spMkLst>
            <pc:docMk/>
            <pc:sldMk cId="3972259779" sldId="262"/>
            <ac:spMk id="4" creationId="{832C7F7F-BCB4-291B-4C62-AC0BDE89C541}"/>
          </ac:spMkLst>
        </pc:spChg>
        <pc:spChg chg="mod">
          <ac:chgData name="秋本　華" userId="153198ee-8046-4d04-ba62-27d984f16bf7" providerId="ADAL" clId="{1A72E81D-CC98-4E89-B0F7-A50F03E9B9A4}" dt="2025-03-12T02:33:18.261" v="14" actId="20577"/>
          <ac:spMkLst>
            <pc:docMk/>
            <pc:sldMk cId="3972259779" sldId="262"/>
            <ac:spMk id="6" creationId="{F2C4725C-0110-EDB8-5160-645604F70C14}"/>
          </ac:spMkLst>
        </pc:spChg>
        <pc:spChg chg="add del">
          <ac:chgData name="秋本　華" userId="153198ee-8046-4d04-ba62-27d984f16bf7" providerId="ADAL" clId="{1A72E81D-CC98-4E89-B0F7-A50F03E9B9A4}" dt="2025-03-12T02:33:10.600" v="1" actId="22"/>
          <ac:spMkLst>
            <pc:docMk/>
            <pc:sldMk cId="3972259779" sldId="262"/>
            <ac:spMk id="9" creationId="{94133A44-3A7F-3640-4F8A-97C825779426}"/>
          </ac:spMkLst>
        </pc:spChg>
        <pc:spChg chg="add mod">
          <ac:chgData name="秋本　華" userId="153198ee-8046-4d04-ba62-27d984f16bf7" providerId="ADAL" clId="{1A72E81D-CC98-4E89-B0F7-A50F03E9B9A4}" dt="2025-03-12T02:33:39.240" v="19" actId="20577"/>
          <ac:spMkLst>
            <pc:docMk/>
            <pc:sldMk cId="3972259779" sldId="262"/>
            <ac:spMk id="11" creationId="{69D1899D-9A5E-5D4C-E5F9-B4FD276B7974}"/>
          </ac:spMkLst>
        </pc:spChg>
        <pc:spChg chg="add mod">
          <ac:chgData name="秋本　華" userId="153198ee-8046-4d04-ba62-27d984f16bf7" providerId="ADAL" clId="{1A72E81D-CC98-4E89-B0F7-A50F03E9B9A4}" dt="2025-03-12T02:39:34.071" v="113" actId="1076"/>
          <ac:spMkLst>
            <pc:docMk/>
            <pc:sldMk cId="3972259779" sldId="262"/>
            <ac:spMk id="12" creationId="{C4B79798-6D87-A6A2-706E-B8A10563451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B95C458-4FA4-221E-F74F-9347CEE45E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E67E949-3382-D20C-2ED7-4FEDF484F0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A48D40E-7D49-5B7D-376F-B7A2D0E333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F5205-63FB-4158-AF9C-8E2AB556E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8268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8FA9-DE80-4909-A53C-5A316468BBB6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AB99-B8EA-4B84-B72F-5C5D05FD9E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165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8FA9-DE80-4909-A53C-5A316468BBB6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AB99-B8EA-4B84-B72F-5C5D05FD9E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618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8FA9-DE80-4909-A53C-5A316468BBB6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AB99-B8EA-4B84-B72F-5C5D05FD9E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3819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8FA9-DE80-4909-A53C-5A316468BBB6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AB99-B8EA-4B84-B72F-5C5D05FD9E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16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8FA9-DE80-4909-A53C-5A316468BBB6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AB99-B8EA-4B84-B72F-5C5D05FD9E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838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8FA9-DE80-4909-A53C-5A316468BBB6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AB99-B8EA-4B84-B72F-5C5D05FD9E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7147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8FA9-DE80-4909-A53C-5A316468BBB6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AB99-B8EA-4B84-B72F-5C5D05FD9E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4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8FA9-DE80-4909-A53C-5A316468BBB6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AB99-B8EA-4B84-B72F-5C5D05FD9E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612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8FA9-DE80-4909-A53C-5A316468BBB6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AB99-B8EA-4B84-B72F-5C5D05FD9E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032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8FA9-DE80-4909-A53C-5A316468BBB6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AB99-B8EA-4B84-B72F-5C5D05FD9E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430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8FA9-DE80-4909-A53C-5A316468BBB6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AB99-B8EA-4B84-B72F-5C5D05FD9E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476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08FA9-DE80-4909-A53C-5A316468BBB6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9AB99-B8EA-4B84-B72F-5C5D05FD9E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27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1IZ3It2U_4&amp;list=PLU3gTk5QNU0DQ7OSSeXPjgBZuwiK8MbN6&amp;index=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01A2E9-18B4-1B3B-161F-A0A0CBCEBF74}"/>
              </a:ext>
            </a:extLst>
          </p:cNvPr>
          <p:cNvSpPr txBox="1"/>
          <p:nvPr/>
        </p:nvSpPr>
        <p:spPr>
          <a:xfrm>
            <a:off x="642792" y="3296287"/>
            <a:ext cx="7778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/>
              <a:t>　ライフライン遮断時の</a:t>
            </a:r>
            <a:endParaRPr kumimoji="1" lang="en-US" altLang="ja-JP" sz="4000" dirty="0"/>
          </a:p>
          <a:p>
            <a:pPr algn="ctr"/>
            <a:r>
              <a:rPr kumimoji="1" lang="ja-JP" altLang="en-US" sz="4000" dirty="0"/>
              <a:t>調理・食事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EC3251B-51B7-5279-3D66-FB28D39686ED}"/>
              </a:ext>
            </a:extLst>
          </p:cNvPr>
          <p:cNvSpPr txBox="1"/>
          <p:nvPr/>
        </p:nvSpPr>
        <p:spPr>
          <a:xfrm>
            <a:off x="495572" y="685689"/>
            <a:ext cx="8073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2000" dirty="0">
                <a:effectLst/>
                <a:latin typeface="+mn-ea"/>
                <a:cs typeface="Times New Roman" panose="02020603050405020304" pitchFamily="18" charset="0"/>
              </a:rPr>
              <a:t>小目標②　災害時の食事・調理に関することを身につける</a:t>
            </a:r>
            <a:endParaRPr lang="ja-JP" altLang="en-US" sz="2000" dirty="0">
              <a:latin typeface="+mn-ea"/>
            </a:endParaRPr>
          </a:p>
        </p:txBody>
      </p:sp>
      <p:sp>
        <p:nvSpPr>
          <p:cNvPr id="4" name="テキスト ボックス 2">
            <a:extLst>
              <a:ext uri="{FF2B5EF4-FFF2-40B4-BE49-F238E27FC236}">
                <a16:creationId xmlns:a16="http://schemas.microsoft.com/office/drawing/2014/main" id="{39263329-28A3-6EFE-6112-0DB32322DAEC}"/>
              </a:ext>
            </a:extLst>
          </p:cNvPr>
          <p:cNvSpPr txBox="1"/>
          <p:nvPr/>
        </p:nvSpPr>
        <p:spPr>
          <a:xfrm>
            <a:off x="3195828" y="2244060"/>
            <a:ext cx="2752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4400" b="1" dirty="0">
                <a:latin typeface="+mn-ea"/>
              </a:rPr>
              <a:t>学習４</a:t>
            </a:r>
          </a:p>
        </p:txBody>
      </p:sp>
    </p:spTree>
    <p:extLst>
      <p:ext uri="{BB962C8B-B14F-4D97-AF65-F5344CB8AC3E}">
        <p14:creationId xmlns:p14="http://schemas.microsoft.com/office/powerpoint/2010/main" val="1866943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01A2E9-18B4-1B3B-161F-A0A0CBCEBF74}"/>
              </a:ext>
            </a:extLst>
          </p:cNvPr>
          <p:cNvSpPr txBox="1"/>
          <p:nvPr/>
        </p:nvSpPr>
        <p:spPr>
          <a:xfrm>
            <a:off x="938657" y="2921168"/>
            <a:ext cx="7778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2000" dirty="0"/>
          </a:p>
          <a:p>
            <a:pPr algn="ctr"/>
            <a:r>
              <a:rPr kumimoji="1" lang="ja-JP" altLang="en-US" sz="4000" dirty="0"/>
              <a:t>①災害時の調理について知る。</a:t>
            </a:r>
            <a:endParaRPr kumimoji="1" lang="en-US" altLang="ja-JP" sz="40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EE0C16C-73AD-5BD7-875C-9C3A46606213}"/>
              </a:ext>
            </a:extLst>
          </p:cNvPr>
          <p:cNvSpPr txBox="1"/>
          <p:nvPr/>
        </p:nvSpPr>
        <p:spPr>
          <a:xfrm>
            <a:off x="3195828" y="2024604"/>
            <a:ext cx="2752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4400" b="1" dirty="0">
                <a:latin typeface="+mn-ea"/>
              </a:rPr>
              <a:t>学習４</a:t>
            </a:r>
          </a:p>
        </p:txBody>
      </p:sp>
    </p:spTree>
    <p:extLst>
      <p:ext uri="{BB962C8B-B14F-4D97-AF65-F5344CB8AC3E}">
        <p14:creationId xmlns:p14="http://schemas.microsoft.com/office/powerpoint/2010/main" val="1778903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53EFC22F-CCFB-6350-26C2-0E3694316A28}"/>
              </a:ext>
            </a:extLst>
          </p:cNvPr>
          <p:cNvSpPr/>
          <p:nvPr/>
        </p:nvSpPr>
        <p:spPr>
          <a:xfrm>
            <a:off x="279400" y="248247"/>
            <a:ext cx="2679700" cy="5746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C3FCA41-E2D5-6DC6-7C12-8F22BB6BEAFF}"/>
              </a:ext>
            </a:extLst>
          </p:cNvPr>
          <p:cNvSpPr txBox="1"/>
          <p:nvPr/>
        </p:nvSpPr>
        <p:spPr>
          <a:xfrm>
            <a:off x="393700" y="1761440"/>
            <a:ext cx="813434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 さいがいじ　        はん　  　　    ようす</a:t>
            </a:r>
            <a:endParaRPr kumimoji="1" lang="en-US" altLang="ja-JP" b="1" dirty="0"/>
          </a:p>
          <a:p>
            <a:pPr algn="ctr"/>
            <a:r>
              <a:rPr kumimoji="1" lang="ja-JP" altLang="en-US" sz="2400" b="1" dirty="0"/>
              <a:t> </a:t>
            </a:r>
            <a:r>
              <a:rPr kumimoji="1" lang="ja-JP" altLang="en-US" sz="2800" b="1" u="sng" dirty="0"/>
              <a:t>災害時にご飯をたく様子を見て、気づいたことを</a:t>
            </a:r>
            <a:endParaRPr kumimoji="1" lang="en-US" altLang="ja-JP" sz="2800" b="1" u="sng" dirty="0"/>
          </a:p>
          <a:p>
            <a:pPr algn="ctr"/>
            <a:r>
              <a:rPr kumimoji="1" lang="ja-JP" altLang="en-US" sz="2800" b="1" u="sng" dirty="0"/>
              <a:t> 書いてみよう！</a:t>
            </a:r>
            <a:endParaRPr kumimoji="1" lang="en-US" altLang="ja-JP" sz="2800" b="1" u="sng" dirty="0"/>
          </a:p>
          <a:p>
            <a:pPr algn="ctr"/>
            <a:endParaRPr kumimoji="1" lang="en-US" altLang="ja-JP" sz="2400" dirty="0"/>
          </a:p>
          <a:p>
            <a:pPr algn="ctr"/>
            <a:endParaRPr kumimoji="1" lang="en-US" altLang="ja-JP" sz="2400" dirty="0"/>
          </a:p>
          <a:p>
            <a:pPr algn="ctr"/>
            <a:r>
              <a:rPr kumimoji="1" lang="ja-JP" altLang="en-US" sz="2400" dirty="0"/>
              <a:t>　</a:t>
            </a:r>
            <a:r>
              <a:rPr kumimoji="1" lang="ja-JP" altLang="en-US" sz="2800" dirty="0"/>
              <a:t>・ふだんごはんをたく時とのちがいは？</a:t>
            </a:r>
            <a:endParaRPr kumimoji="1" lang="en-US" altLang="ja-JP" sz="2800" dirty="0"/>
          </a:p>
          <a:p>
            <a:pPr algn="ctr"/>
            <a:r>
              <a:rPr kumimoji="1" lang="ja-JP" altLang="en-US" sz="2800" dirty="0"/>
              <a:t>　・なぜこのようなたき方をしているのだろう？</a:t>
            </a:r>
            <a:endParaRPr kumimoji="1" lang="en-US" altLang="ja-JP" sz="2800" dirty="0"/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30D3D97-245E-AFB0-FA90-E73FDC8BE87B}"/>
              </a:ext>
            </a:extLst>
          </p:cNvPr>
          <p:cNvSpPr txBox="1"/>
          <p:nvPr/>
        </p:nvSpPr>
        <p:spPr>
          <a:xfrm>
            <a:off x="393700" y="299702"/>
            <a:ext cx="2451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800" b="1" dirty="0"/>
              <a:t>書いてみよう</a:t>
            </a:r>
          </a:p>
        </p:txBody>
      </p:sp>
      <p:pic>
        <p:nvPicPr>
          <p:cNvPr id="3074" name="Picture 2" descr="色鉛筆のマーク（黒）">
            <a:extLst>
              <a:ext uri="{FF2B5EF4-FFF2-40B4-BE49-F238E27FC236}">
                <a16:creationId xmlns:a16="http://schemas.microsoft.com/office/drawing/2014/main" id="{94E86A58-0D13-5A3F-D4F1-04C7733AA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06750" y="248247"/>
            <a:ext cx="574675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2C4725C-0110-EDB8-5160-645604F70C14}"/>
              </a:ext>
            </a:extLst>
          </p:cNvPr>
          <p:cNvSpPr txBox="1"/>
          <p:nvPr/>
        </p:nvSpPr>
        <p:spPr>
          <a:xfrm>
            <a:off x="956160" y="5301703"/>
            <a:ext cx="253792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　　　  </a:t>
            </a:r>
            <a:endParaRPr kumimoji="1" lang="en-US" altLang="ja-JP" dirty="0"/>
          </a:p>
          <a:p>
            <a:r>
              <a:rPr kumimoji="1" lang="ja-JP" altLang="en-US" sz="2000" dirty="0"/>
              <a:t>ごはんをたく様子→の動画</a:t>
            </a:r>
            <a:endParaRPr kumimoji="1" lang="en-US" altLang="ja-JP" sz="20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9D1899D-9A5E-5D4C-E5F9-B4FD276B7974}"/>
              </a:ext>
            </a:extLst>
          </p:cNvPr>
          <p:cNvSpPr txBox="1"/>
          <p:nvPr/>
        </p:nvSpPr>
        <p:spPr>
          <a:xfrm>
            <a:off x="3494087" y="5501813"/>
            <a:ext cx="53616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hlinkClick r:id="rId3"/>
              </a:rPr>
              <a:t>https://www.youtube.com/watch?v=61IZ3It2U_4&amp;list=PLU3gTk5QNU0DQ7OSSeXPjgBZuwiK8MbN6&amp;index=3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4B79798-6D87-A6A2-706E-B8A105634512}"/>
              </a:ext>
            </a:extLst>
          </p:cNvPr>
          <p:cNvSpPr txBox="1"/>
          <p:nvPr/>
        </p:nvSpPr>
        <p:spPr>
          <a:xfrm>
            <a:off x="3575222" y="6086589"/>
            <a:ext cx="5199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 パッククッキング（ご飯の炊き方の動画）</a:t>
            </a:r>
            <a:endParaRPr kumimoji="1"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3972259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4F7BB0B-231C-1677-2374-05BA8444E862}"/>
              </a:ext>
            </a:extLst>
          </p:cNvPr>
          <p:cNvSpPr txBox="1"/>
          <p:nvPr/>
        </p:nvSpPr>
        <p:spPr>
          <a:xfrm>
            <a:off x="107950" y="377715"/>
            <a:ext cx="459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/>
              <a:t>災害が起こったら・・・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8CF7BBC-86F4-441E-F02F-24985FC57B0F}"/>
              </a:ext>
            </a:extLst>
          </p:cNvPr>
          <p:cNvSpPr txBox="1"/>
          <p:nvPr/>
        </p:nvSpPr>
        <p:spPr>
          <a:xfrm>
            <a:off x="1876425" y="873611"/>
            <a:ext cx="56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u="sng"/>
              <a:t>ライフラインが止まる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C23AEF7-5301-8176-64B4-3FC83877A14B}"/>
              </a:ext>
            </a:extLst>
          </p:cNvPr>
          <p:cNvSpPr txBox="1"/>
          <p:nvPr/>
        </p:nvSpPr>
        <p:spPr>
          <a:xfrm>
            <a:off x="107950" y="85327"/>
            <a:ext cx="1205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/>
              <a:t>さいがい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E68A239-5CD5-E907-968F-013BD3344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674" y="1581497"/>
            <a:ext cx="6615352" cy="5118138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3D2D4E9-0C66-BEA1-9FA7-E18944138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996" y="3903766"/>
            <a:ext cx="826915" cy="85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E140605-EE18-AEA8-8E10-4E37DD4CC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187" y="4683866"/>
            <a:ext cx="1069578" cy="106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A028CDBA-2B6C-F391-A421-EC3480314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996" y="5853831"/>
            <a:ext cx="764156" cy="76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398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D73901-9DAF-09AC-97B1-10D1020EC05D}"/>
              </a:ext>
            </a:extLst>
          </p:cNvPr>
          <p:cNvSpPr txBox="1"/>
          <p:nvPr/>
        </p:nvSpPr>
        <p:spPr>
          <a:xfrm>
            <a:off x="197667" y="335828"/>
            <a:ext cx="5994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ライフラインとは・・・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3B1211C-9C81-2156-1539-7811FC51B821}"/>
              </a:ext>
            </a:extLst>
          </p:cNvPr>
          <p:cNvSpPr txBox="1"/>
          <p:nvPr/>
        </p:nvSpPr>
        <p:spPr>
          <a:xfrm>
            <a:off x="1209675" y="1135299"/>
            <a:ext cx="6715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　  にちじょう　　　　　か</a:t>
            </a:r>
            <a:endParaRPr kumimoji="1" lang="en-US" altLang="ja-JP" sz="2000" dirty="0"/>
          </a:p>
          <a:p>
            <a:pPr algn="ctr"/>
            <a:r>
              <a:rPr kumimoji="1" lang="ja-JP" altLang="en-US" sz="3600" b="1" u="sng" dirty="0"/>
              <a:t>日常生活に欠かせないもの</a:t>
            </a:r>
          </a:p>
        </p:txBody>
      </p:sp>
      <p:pic>
        <p:nvPicPr>
          <p:cNvPr id="6146" name="Picture 2" descr="水道・ガス・電気のマーク（背景あり） | かわいいフリー素材集 いらすとや">
            <a:extLst>
              <a:ext uri="{FF2B5EF4-FFF2-40B4-BE49-F238E27FC236}">
                <a16:creationId xmlns:a16="http://schemas.microsoft.com/office/drawing/2014/main" id="{0127363C-A491-20D9-5B30-9427DE60A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2164718"/>
            <a:ext cx="4391026" cy="395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E179FF-594E-1931-CA34-F5DC4A0297AE}"/>
              </a:ext>
            </a:extLst>
          </p:cNvPr>
          <p:cNvSpPr txBox="1"/>
          <p:nvPr/>
        </p:nvSpPr>
        <p:spPr>
          <a:xfrm>
            <a:off x="3891917" y="6191954"/>
            <a:ext cx="135064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/>
              <a:t>電気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84863A8-C7EC-5F48-E05F-998134A1E091}"/>
              </a:ext>
            </a:extLst>
          </p:cNvPr>
          <p:cNvSpPr txBox="1"/>
          <p:nvPr/>
        </p:nvSpPr>
        <p:spPr>
          <a:xfrm>
            <a:off x="6681742" y="2758799"/>
            <a:ext cx="137773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kumimoji="1" lang="ja-JP" altLang="en-US" sz="3200" b="1" dirty="0"/>
              <a:t>ガス</a:t>
            </a:r>
            <a:endParaRPr kumimoji="1" lang="en-US" altLang="ja-JP" sz="32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8DF8291-DD94-D71F-1376-9347D51B500E}"/>
              </a:ext>
            </a:extLst>
          </p:cNvPr>
          <p:cNvSpPr txBox="1"/>
          <p:nvPr/>
        </p:nvSpPr>
        <p:spPr>
          <a:xfrm>
            <a:off x="1202696" y="2738966"/>
            <a:ext cx="125956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kumimoji="1" lang="ja-JP" altLang="en-US" sz="3200" b="1" dirty="0"/>
              <a:t>水</a:t>
            </a:r>
            <a:endParaRPr kumimoji="1" lang="en-US" altLang="ja-JP" sz="3200" b="1" dirty="0"/>
          </a:p>
        </p:txBody>
      </p:sp>
    </p:spTree>
    <p:extLst>
      <p:ext uri="{BB962C8B-B14F-4D97-AF65-F5344CB8AC3E}">
        <p14:creationId xmlns:p14="http://schemas.microsoft.com/office/powerpoint/2010/main" val="3332137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4AFC261-D8D0-8191-3922-13A1B9CE5662}"/>
              </a:ext>
            </a:extLst>
          </p:cNvPr>
          <p:cNvSpPr txBox="1"/>
          <p:nvPr/>
        </p:nvSpPr>
        <p:spPr>
          <a:xfrm>
            <a:off x="842962" y="2368550"/>
            <a:ext cx="745807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/>
              <a:t>                                                    </a:t>
            </a:r>
            <a:endParaRPr kumimoji="1" lang="en-US" altLang="ja-JP" sz="2200" b="1" dirty="0"/>
          </a:p>
          <a:p>
            <a:pPr algn="ctr"/>
            <a:r>
              <a:rPr kumimoji="1" lang="ja-JP" altLang="en-US" sz="3600" b="1" dirty="0"/>
              <a:t>ライフラインが止まったときの</a:t>
            </a:r>
            <a:endParaRPr kumimoji="1" lang="en-US" altLang="ja-JP" sz="3600" b="1" dirty="0"/>
          </a:p>
          <a:p>
            <a:r>
              <a:rPr kumimoji="1" lang="ja-JP" altLang="en-US" sz="2200" b="1" dirty="0"/>
              <a:t>                </a:t>
            </a:r>
            <a:endParaRPr kumimoji="1" lang="en-US" altLang="ja-JP" sz="2200" b="1" dirty="0"/>
          </a:p>
          <a:p>
            <a:pPr algn="ctr"/>
            <a:r>
              <a:rPr kumimoji="1" lang="ja-JP" altLang="en-US" sz="3600" b="1" dirty="0"/>
              <a:t>調理や食事を考えよう。</a:t>
            </a:r>
            <a:endParaRPr kumimoji="1" lang="ja-JP" altLang="en-US" b="1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4EFC516-2EF4-394F-FF9F-A3C9B933C553}"/>
              </a:ext>
            </a:extLst>
          </p:cNvPr>
          <p:cNvGrpSpPr/>
          <p:nvPr/>
        </p:nvGrpSpPr>
        <p:grpSpPr>
          <a:xfrm>
            <a:off x="638175" y="1191647"/>
            <a:ext cx="1638300" cy="733425"/>
            <a:chOff x="981075" y="1544072"/>
            <a:chExt cx="1638300" cy="733425"/>
          </a:xfrm>
        </p:grpSpPr>
        <p:sp>
          <p:nvSpPr>
            <p:cNvPr id="5" name="四角形: 角を丸くする 4">
              <a:extLst>
                <a:ext uri="{FF2B5EF4-FFF2-40B4-BE49-F238E27FC236}">
                  <a16:creationId xmlns:a16="http://schemas.microsoft.com/office/drawing/2014/main" id="{597591A1-23AA-4EF3-4708-DC9D8F9AE229}"/>
                </a:ext>
              </a:extLst>
            </p:cNvPr>
            <p:cNvSpPr/>
            <p:nvPr/>
          </p:nvSpPr>
          <p:spPr>
            <a:xfrm>
              <a:off x="981075" y="1544072"/>
              <a:ext cx="1590675" cy="7334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DD1BD3EE-CE45-74AB-9AB9-CF2BCFC1D4C9}"/>
                </a:ext>
              </a:extLst>
            </p:cNvPr>
            <p:cNvSpPr txBox="1"/>
            <p:nvPr/>
          </p:nvSpPr>
          <p:spPr>
            <a:xfrm>
              <a:off x="981075" y="1618396"/>
              <a:ext cx="16383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3200" b="1" dirty="0"/>
                <a:t>めあて</a:t>
              </a:r>
              <a:endParaRPr kumimoji="1" lang="en-US" altLang="ja-JP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63262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E3359623-A2F3-3C46-6920-08DCB5530B0F}"/>
              </a:ext>
            </a:extLst>
          </p:cNvPr>
          <p:cNvSpPr/>
          <p:nvPr/>
        </p:nvSpPr>
        <p:spPr>
          <a:xfrm>
            <a:off x="50800" y="77232"/>
            <a:ext cx="1511300" cy="5737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A73F8C2-5925-94D6-8450-6A2EDE7D1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830149"/>
            <a:ext cx="8801100" cy="495061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BA6E53B-A058-3D73-9DD5-533741153C20}"/>
              </a:ext>
            </a:extLst>
          </p:cNvPr>
          <p:cNvSpPr txBox="1"/>
          <p:nvPr/>
        </p:nvSpPr>
        <p:spPr>
          <a:xfrm>
            <a:off x="63500" y="133265"/>
            <a:ext cx="149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/>
              <a:t>考えよう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716D448-B12A-A318-D034-4F21D39A9ACB}"/>
              </a:ext>
            </a:extLst>
          </p:cNvPr>
          <p:cNvSpPr txBox="1"/>
          <p:nvPr/>
        </p:nvSpPr>
        <p:spPr>
          <a:xfrm>
            <a:off x="342518" y="802713"/>
            <a:ext cx="81522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/>
              <a:t>ライフライン（電気・ガス・水道）が止まったら使えなくなるものに○をつけてみよう。</a:t>
            </a:r>
            <a:endParaRPr kumimoji="1" lang="en-US" altLang="ja-JP" sz="2200" dirty="0"/>
          </a:p>
        </p:txBody>
      </p:sp>
    </p:spTree>
    <p:extLst>
      <p:ext uri="{BB962C8B-B14F-4D97-AF65-F5344CB8AC3E}">
        <p14:creationId xmlns:p14="http://schemas.microsoft.com/office/powerpoint/2010/main" val="893322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D6B70CEC-12FC-804E-D229-431A6CE8BEE5}"/>
              </a:ext>
            </a:extLst>
          </p:cNvPr>
          <p:cNvGrpSpPr/>
          <p:nvPr/>
        </p:nvGrpSpPr>
        <p:grpSpPr>
          <a:xfrm>
            <a:off x="3067050" y="2452132"/>
            <a:ext cx="3009900" cy="976868"/>
            <a:chOff x="520700" y="568156"/>
            <a:chExt cx="3009900" cy="976868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" name="四角形: 角を丸くする 4">
              <a:extLst>
                <a:ext uri="{FF2B5EF4-FFF2-40B4-BE49-F238E27FC236}">
                  <a16:creationId xmlns:a16="http://schemas.microsoft.com/office/drawing/2014/main" id="{0B44F988-0B59-2968-FB40-49B1BAAC2BEE}"/>
                </a:ext>
              </a:extLst>
            </p:cNvPr>
            <p:cNvSpPr/>
            <p:nvPr/>
          </p:nvSpPr>
          <p:spPr>
            <a:xfrm>
              <a:off x="520700" y="568156"/>
              <a:ext cx="3009900" cy="976868"/>
            </a:xfrm>
            <a:prstGeom prst="roundRect">
              <a:avLst/>
            </a:prstGeom>
            <a:grpFill/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4DC18728-BD74-2C33-CD92-95377A69FD80}"/>
                </a:ext>
              </a:extLst>
            </p:cNvPr>
            <p:cNvSpPr txBox="1"/>
            <p:nvPr/>
          </p:nvSpPr>
          <p:spPr>
            <a:xfrm>
              <a:off x="646112" y="733424"/>
              <a:ext cx="2759075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600" b="1" dirty="0"/>
                <a:t>発表しよう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3997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4bff1c-3aee-4564-8d40-f35baeba3b13" xsi:nil="true"/>
    <lcf76f155ced4ddcb4097134ff3c332f xmlns="9e101f2c-df68-4d5e-b6bc-acaed70d3d3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4E213684E0F5048895B47E158C205F3" ma:contentTypeVersion="12" ma:contentTypeDescription="新しいドキュメントを作成します。" ma:contentTypeScope="" ma:versionID="f97e12898a72159464ed36bfa169b4f0">
  <xsd:schema xmlns:xsd="http://www.w3.org/2001/XMLSchema" xmlns:xs="http://www.w3.org/2001/XMLSchema" xmlns:p="http://schemas.microsoft.com/office/2006/metadata/properties" xmlns:ns2="9e101f2c-df68-4d5e-b6bc-acaed70d3d34" xmlns:ns3="f34bff1c-3aee-4564-8d40-f35baeba3b13" targetNamespace="http://schemas.microsoft.com/office/2006/metadata/properties" ma:root="true" ma:fieldsID="39ca05189e2682ace285be4623ea275d" ns2:_="" ns3:_="">
    <xsd:import namespace="9e101f2c-df68-4d5e-b6bc-acaed70d3d34"/>
    <xsd:import namespace="f34bff1c-3aee-4564-8d40-f35baeba3b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01f2c-df68-4d5e-b6bc-acaed70d3d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2a7ce101-4326-42d9-b9eb-9612018c93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4bff1c-3aee-4564-8d40-f35baeba3b1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16e46b2-07fb-4273-b35a-3309eac6fd3b}" ma:internalName="TaxCatchAll" ma:showField="CatchAllData" ma:web="f34bff1c-3aee-4564-8d40-f35baeba3b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CCA33F-D5A8-4832-A42C-43980287E446}">
  <ds:schemaRefs>
    <ds:schemaRef ds:uri="http://www.w3.org/XML/1998/namespace"/>
    <ds:schemaRef ds:uri="9e101f2c-df68-4d5e-b6bc-acaed70d3d34"/>
    <ds:schemaRef ds:uri="http://purl.org/dc/dcmitype/"/>
    <ds:schemaRef ds:uri="f34bff1c-3aee-4564-8d40-f35baeba3b13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D3D4EF2-C31C-432B-B857-066363CEC0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E851F8-51F9-46BD-85BB-DC13FEFBCB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101f2c-df68-4d5e-b6bc-acaed70d3d34"/>
    <ds:schemaRef ds:uri="f34bff1c-3aee-4564-8d40-f35baeba3b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1424</TotalTime>
  <Words>195</Words>
  <Application>Microsoft Office PowerPoint</Application>
  <PresentationFormat>画面に合わせる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京都府立大学食事科学研究室</dc:creator>
  <cp:keywords>食の防災教育資料集</cp:keywords>
  <cp:lastModifiedBy>秋本　華</cp:lastModifiedBy>
  <cp:revision>32</cp:revision>
  <dcterms:created xsi:type="dcterms:W3CDTF">2022-05-18T01:30:22Z</dcterms:created>
  <dcterms:modified xsi:type="dcterms:W3CDTF">2025-03-12T04:34:41Z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0x01010084E213684E0F5048895B47E158C205F3</vt:lpwstr>
  </property>
  <property fmtid="{D5CDD505-2E9C-101B-9397-08002B2CF9AE}" pid="3" name="MediaServiceImageTags">
    <vt:lpwstr/>
  </property>
</Properties>
</file>