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2" r:id="rId6"/>
    <p:sldId id="267" r:id="rId7"/>
    <p:sldId id="278" r:id="rId8"/>
    <p:sldId id="277" r:id="rId9"/>
    <p:sldId id="269" r:id="rId10"/>
    <p:sldId id="276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B82922-C6D6-AE2F-A8A1-66ABCA815D05}" name="華 秋本" initials="華秋" userId="297fb004fc5de9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1BC1DC-97D2-4357-84EA-C3566A0F1E89}" v="1" dt="2025-03-12T04:33:37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藤　千捺" userId="b2d7667e-eccf-44eb-9ff1-c804bb335104" providerId="ADAL" clId="{4BB41F84-1EC6-40A1-A41C-48F0FFD03300}"/>
    <pc:docChg chg="undo custSel modSld">
      <pc:chgData name="加藤　千捺" userId="b2d7667e-eccf-44eb-9ff1-c804bb335104" providerId="ADAL" clId="{4BB41F84-1EC6-40A1-A41C-48F0FFD03300}" dt="2025-03-12T01:56:59.498" v="45" actId="14100"/>
      <pc:docMkLst>
        <pc:docMk/>
      </pc:docMkLst>
      <pc:sldChg chg="addSp delSp modSp mod">
        <pc:chgData name="加藤　千捺" userId="b2d7667e-eccf-44eb-9ff1-c804bb335104" providerId="ADAL" clId="{4BB41F84-1EC6-40A1-A41C-48F0FFD03300}" dt="2025-03-12T01:56:59.498" v="45" actId="14100"/>
        <pc:sldMkLst>
          <pc:docMk/>
          <pc:sldMk cId="860540914" sldId="267"/>
        </pc:sldMkLst>
        <pc:spChg chg="mod">
          <ac:chgData name="加藤　千捺" userId="b2d7667e-eccf-44eb-9ff1-c804bb335104" providerId="ADAL" clId="{4BB41F84-1EC6-40A1-A41C-48F0FFD03300}" dt="2025-03-12T01:53:09.871" v="15" actId="1076"/>
          <ac:spMkLst>
            <pc:docMk/>
            <pc:sldMk cId="860540914" sldId="267"/>
            <ac:spMk id="2" creationId="{F0D858AD-A3EC-C284-1231-55F97906FA2C}"/>
          </ac:spMkLst>
        </pc:spChg>
        <pc:spChg chg="mod">
          <ac:chgData name="加藤　千捺" userId="b2d7667e-eccf-44eb-9ff1-c804bb335104" providerId="ADAL" clId="{4BB41F84-1EC6-40A1-A41C-48F0FFD03300}" dt="2025-03-12T01:56:59.498" v="45" actId="14100"/>
          <ac:spMkLst>
            <pc:docMk/>
            <pc:sldMk cId="860540914" sldId="267"/>
            <ac:spMk id="3" creationId="{84F97549-0C6B-3EEE-6543-DB70296A9A95}"/>
          </ac:spMkLst>
        </pc:spChg>
        <pc:spChg chg="del">
          <ac:chgData name="加藤　千捺" userId="b2d7667e-eccf-44eb-9ff1-c804bb335104" providerId="ADAL" clId="{4BB41F84-1EC6-40A1-A41C-48F0FFD03300}" dt="2025-03-12T01:52:29.134" v="4" actId="21"/>
          <ac:spMkLst>
            <pc:docMk/>
            <pc:sldMk cId="860540914" sldId="267"/>
            <ac:spMk id="5" creationId="{27F077B5-C54F-3DAE-36AB-EB4AB46F34BF}"/>
          </ac:spMkLst>
        </pc:spChg>
        <pc:spChg chg="del mod">
          <ac:chgData name="加藤　千捺" userId="b2d7667e-eccf-44eb-9ff1-c804bb335104" providerId="ADAL" clId="{4BB41F84-1EC6-40A1-A41C-48F0FFD03300}" dt="2025-03-12T01:52:18.944" v="3" actId="21"/>
          <ac:spMkLst>
            <pc:docMk/>
            <pc:sldMk cId="860540914" sldId="267"/>
            <ac:spMk id="6" creationId="{4E9CAAE5-C753-03B9-2CAC-E25D418EBAEE}"/>
          </ac:spMkLst>
        </pc:spChg>
        <pc:picChg chg="add mod">
          <ac:chgData name="加藤　千捺" userId="b2d7667e-eccf-44eb-9ff1-c804bb335104" providerId="ADAL" clId="{4BB41F84-1EC6-40A1-A41C-48F0FFD03300}" dt="2025-03-12T01:55:34.897" v="28" actId="1076"/>
          <ac:picMkLst>
            <pc:docMk/>
            <pc:sldMk cId="860540914" sldId="267"/>
            <ac:picMk id="4" creationId="{E2F85F47-22C2-F64A-8A19-7AE94C2484F8}"/>
          </ac:picMkLst>
        </pc:picChg>
        <pc:picChg chg="add mod">
          <ac:chgData name="加藤　千捺" userId="b2d7667e-eccf-44eb-9ff1-c804bb335104" providerId="ADAL" clId="{4BB41F84-1EC6-40A1-A41C-48F0FFD03300}" dt="2025-03-12T01:55:47.655" v="33" actId="1076"/>
          <ac:picMkLst>
            <pc:docMk/>
            <pc:sldMk cId="860540914" sldId="267"/>
            <ac:picMk id="7" creationId="{216C3363-3466-9970-595B-F42E5CC26746}"/>
          </ac:picMkLst>
        </pc:picChg>
        <pc:picChg chg="add mod">
          <ac:chgData name="加藤　千捺" userId="b2d7667e-eccf-44eb-9ff1-c804bb335104" providerId="ADAL" clId="{4BB41F84-1EC6-40A1-A41C-48F0FFD03300}" dt="2025-03-12T01:55:52.775" v="34" actId="1076"/>
          <ac:picMkLst>
            <pc:docMk/>
            <pc:sldMk cId="860540914" sldId="267"/>
            <ac:picMk id="8" creationId="{4BE988B2-AC3D-7764-50C1-909CAF5DEB3B}"/>
          </ac:picMkLst>
        </pc:picChg>
        <pc:picChg chg="add mod">
          <ac:chgData name="加藤　千捺" userId="b2d7667e-eccf-44eb-9ff1-c804bb335104" providerId="ADAL" clId="{4BB41F84-1EC6-40A1-A41C-48F0FFD03300}" dt="2025-03-12T01:55:56.838" v="35" actId="1076"/>
          <ac:picMkLst>
            <pc:docMk/>
            <pc:sldMk cId="860540914" sldId="267"/>
            <ac:picMk id="9" creationId="{57F60353-E8F9-6DE0-C95F-068FB041605B}"/>
          </ac:picMkLst>
        </pc:picChg>
        <pc:picChg chg="del">
          <ac:chgData name="加藤　千捺" userId="b2d7667e-eccf-44eb-9ff1-c804bb335104" providerId="ADAL" clId="{4BB41F84-1EC6-40A1-A41C-48F0FFD03300}" dt="2025-03-12T01:52:07.899" v="0" actId="478"/>
          <ac:picMkLst>
            <pc:docMk/>
            <pc:sldMk cId="860540914" sldId="267"/>
            <ac:picMk id="1026" creationId="{DC078EFE-9CFA-6509-419A-2A1F8EE6A57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10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61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59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59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55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6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80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64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57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9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3ECAF-013A-4606-BD2A-54CD4A7AB8A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E3FFC-D025-4CFD-8CE9-FEFAED283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4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8F19B5-1880-750B-175B-568886DBA108}"/>
              </a:ext>
            </a:extLst>
          </p:cNvPr>
          <p:cNvSpPr txBox="1"/>
          <p:nvPr/>
        </p:nvSpPr>
        <p:spPr>
          <a:xfrm>
            <a:off x="830435" y="2628781"/>
            <a:ext cx="7718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　</a:t>
            </a:r>
            <a:endParaRPr kumimoji="1" lang="en-US" altLang="ja-JP" sz="4000" dirty="0"/>
          </a:p>
          <a:p>
            <a:r>
              <a:rPr kumimoji="1" lang="en-US" altLang="ja-JP" dirty="0"/>
              <a:t>    </a:t>
            </a:r>
            <a:r>
              <a:rPr kumimoji="1" lang="ja-JP" altLang="en-US" sz="4000" dirty="0"/>
              <a:t>水の重要性、摂取方法について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142FC0A-D61B-AA2E-75A9-6877E9B3AA82}"/>
              </a:ext>
            </a:extLst>
          </p:cNvPr>
          <p:cNvSpPr txBox="1"/>
          <p:nvPr/>
        </p:nvSpPr>
        <p:spPr>
          <a:xfrm>
            <a:off x="493295" y="556591"/>
            <a:ext cx="763449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2000">
                <a:ea typeface="游ゴシック"/>
              </a:rPr>
              <a:t>小目標①　健康管理・衛生管理に関することを身につける。</a:t>
            </a:r>
            <a:endParaRPr lang="ja-JP" altLang="en-US" sz="2000">
              <a:ea typeface="游ゴシック"/>
              <a:cs typeface="Calibri"/>
            </a:endParaRPr>
          </a:p>
        </p:txBody>
      </p:sp>
      <p:sp>
        <p:nvSpPr>
          <p:cNvPr id="4" name="テキスト ボックス 2">
            <a:extLst>
              <a:ext uri="{FF2B5EF4-FFF2-40B4-BE49-F238E27FC236}">
                <a16:creationId xmlns:a16="http://schemas.microsoft.com/office/drawing/2014/main" id="{BF4CF5C7-E1F2-2DD7-E658-720274AFB02D}"/>
              </a:ext>
            </a:extLst>
          </p:cNvPr>
          <p:cNvSpPr txBox="1"/>
          <p:nvPr/>
        </p:nvSpPr>
        <p:spPr>
          <a:xfrm>
            <a:off x="3195828" y="224406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学習３</a:t>
            </a:r>
          </a:p>
        </p:txBody>
      </p:sp>
    </p:spTree>
    <p:extLst>
      <p:ext uri="{BB962C8B-B14F-4D97-AF65-F5344CB8AC3E}">
        <p14:creationId xmlns:p14="http://schemas.microsoft.com/office/powerpoint/2010/main" val="113268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B7E859-1E76-F941-383B-D48A21473813}"/>
              </a:ext>
            </a:extLst>
          </p:cNvPr>
          <p:cNvSpPr txBox="1"/>
          <p:nvPr/>
        </p:nvSpPr>
        <p:spPr>
          <a:xfrm>
            <a:off x="313606" y="3075057"/>
            <a:ext cx="85167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②自分の家に必要な</a:t>
            </a:r>
            <a:endParaRPr kumimoji="1" lang="en-US" altLang="ja-JP" sz="4000" dirty="0"/>
          </a:p>
          <a:p>
            <a:pPr algn="ctr"/>
            <a:r>
              <a:rPr kumimoji="1" lang="ja-JP" altLang="en-US" sz="4000" dirty="0"/>
              <a:t>水の備蓄量を知る。</a:t>
            </a:r>
          </a:p>
        </p:txBody>
      </p: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36B983D9-BD2B-DC7A-DE76-98D0322A8EB9}"/>
              </a:ext>
            </a:extLst>
          </p:cNvPr>
          <p:cNvSpPr txBox="1"/>
          <p:nvPr/>
        </p:nvSpPr>
        <p:spPr>
          <a:xfrm>
            <a:off x="3195828" y="203667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学習３</a:t>
            </a:r>
          </a:p>
        </p:txBody>
      </p:sp>
    </p:spTree>
    <p:extLst>
      <p:ext uri="{BB962C8B-B14F-4D97-AF65-F5344CB8AC3E}">
        <p14:creationId xmlns:p14="http://schemas.microsoft.com/office/powerpoint/2010/main" val="218789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D858AD-A3EC-C284-1231-55F97906FA2C}"/>
              </a:ext>
            </a:extLst>
          </p:cNvPr>
          <p:cNvSpPr txBox="1"/>
          <p:nvPr/>
        </p:nvSpPr>
        <p:spPr>
          <a:xfrm>
            <a:off x="296474" y="166188"/>
            <a:ext cx="47033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さいがい</a:t>
            </a:r>
            <a:endParaRPr kumimoji="1" lang="en-US" altLang="ja-JP" dirty="0"/>
          </a:p>
          <a:p>
            <a:r>
              <a:rPr kumimoji="1" lang="ja-JP" altLang="en-US" sz="3200" dirty="0"/>
              <a:t>災害が起こると・・・</a:t>
            </a:r>
            <a:endParaRPr kumimoji="1" lang="en-US" altLang="ja-JP" sz="32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4F97549-0C6B-3EEE-6543-DB70296A9A95}"/>
              </a:ext>
            </a:extLst>
          </p:cNvPr>
          <p:cNvSpPr/>
          <p:nvPr/>
        </p:nvSpPr>
        <p:spPr>
          <a:xfrm>
            <a:off x="800100" y="4494365"/>
            <a:ext cx="7543800" cy="121781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2F85F47-22C2-F64A-8A19-7AE94C248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67" y="1027962"/>
            <a:ext cx="7318466" cy="5662120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216C3363-3466-9970-595B-F42E5CC26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249" y="3585359"/>
            <a:ext cx="884062" cy="91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4BE988B2-AC3D-7764-50C1-909CAF5DE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494" y="4568687"/>
            <a:ext cx="1143494" cy="1143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57F60353-E8F9-6DE0-C95F-068FB04160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346" y="5755488"/>
            <a:ext cx="816965" cy="81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540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574631-B2DA-1D9B-2BC0-1A5151F2F746}"/>
              </a:ext>
            </a:extLst>
          </p:cNvPr>
          <p:cNvSpPr txBox="1"/>
          <p:nvPr/>
        </p:nvSpPr>
        <p:spPr>
          <a:xfrm>
            <a:off x="725423" y="676019"/>
            <a:ext cx="7205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水道（水）が使えるようになるまで、およそ</a:t>
            </a:r>
            <a:r>
              <a:rPr kumimoji="1" lang="en-US" altLang="ja-JP" sz="3200" b="1" dirty="0"/>
              <a:t>1</a:t>
            </a:r>
            <a:r>
              <a:rPr kumimoji="1" lang="ja-JP" altLang="en-US" sz="3200" b="1" dirty="0"/>
              <a:t>ヵ月</a:t>
            </a:r>
            <a:r>
              <a:rPr kumimoji="1" lang="ja-JP" altLang="en-US" sz="3200" dirty="0"/>
              <a:t>かかった。</a:t>
            </a:r>
            <a:endParaRPr kumimoji="1" lang="en-US" altLang="ja-JP" sz="32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E434898-512B-1D13-FAE8-785062308415}"/>
              </a:ext>
            </a:extLst>
          </p:cNvPr>
          <p:cNvSpPr txBox="1"/>
          <p:nvPr/>
        </p:nvSpPr>
        <p:spPr>
          <a:xfrm>
            <a:off x="1255320" y="5396768"/>
            <a:ext cx="6406078" cy="1077218"/>
          </a:xfrm>
          <a:prstGeom prst="rect">
            <a:avLst/>
          </a:prstGeom>
          <a:solidFill>
            <a:srgbClr val="CCE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びちくする（家に置いておく）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必要がある。</a:t>
            </a:r>
            <a:endParaRPr kumimoji="1" lang="en-US" altLang="ja-JP" sz="32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F3D4BE-6C00-BF05-9837-1999A4EDD475}"/>
              </a:ext>
            </a:extLst>
          </p:cNvPr>
          <p:cNvSpPr txBox="1"/>
          <p:nvPr/>
        </p:nvSpPr>
        <p:spPr>
          <a:xfrm>
            <a:off x="725423" y="2396296"/>
            <a:ext cx="7465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さいがいが起きた後すぐは、他の地いきから水がとどくまでにも時間がかかる。</a:t>
            </a:r>
            <a:endParaRPr kumimoji="1" lang="en-US" altLang="ja-JP" sz="3200" dirty="0"/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B4001873-BA56-1310-75C0-7A594DD9CC61}"/>
              </a:ext>
            </a:extLst>
          </p:cNvPr>
          <p:cNvSpPr/>
          <p:nvPr/>
        </p:nvSpPr>
        <p:spPr>
          <a:xfrm>
            <a:off x="3909719" y="4170103"/>
            <a:ext cx="1097280" cy="877824"/>
          </a:xfrm>
          <a:prstGeom prst="downArrow">
            <a:avLst/>
          </a:prstGeom>
          <a:solidFill>
            <a:srgbClr val="CCE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防災備蓄のイラスト">
            <a:extLst>
              <a:ext uri="{FF2B5EF4-FFF2-40B4-BE49-F238E27FC236}">
                <a16:creationId xmlns:a16="http://schemas.microsoft.com/office/drawing/2014/main" id="{8E89E719-546D-0EC5-1319-D1BFE03E5F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0"/>
          <a:stretch/>
        </p:blipFill>
        <p:spPr bwMode="auto">
          <a:xfrm>
            <a:off x="7343951" y="3485026"/>
            <a:ext cx="1694688" cy="23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70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9C68A7-9291-AA01-1F16-DBDDC9B1355C}"/>
              </a:ext>
            </a:extLst>
          </p:cNvPr>
          <p:cNvSpPr txBox="1"/>
          <p:nvPr/>
        </p:nvSpPr>
        <p:spPr>
          <a:xfrm>
            <a:off x="745958" y="2045368"/>
            <a:ext cx="76520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/>
              <a:t>ここでクイズ！</a:t>
            </a:r>
          </a:p>
        </p:txBody>
      </p:sp>
      <p:pic>
        <p:nvPicPr>
          <p:cNvPr id="1026" name="Picture 2" descr="クエスチョンマークの帽子を被っている男性のイラスト | かわいいフリー素材集 いらすとや">
            <a:extLst>
              <a:ext uri="{FF2B5EF4-FFF2-40B4-BE49-F238E27FC236}">
                <a16:creationId xmlns:a16="http://schemas.microsoft.com/office/drawing/2014/main" id="{020BA7AE-B735-C2C6-6371-8D2D79DA4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768" y="3681663"/>
            <a:ext cx="1676400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16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87212B8-1FF1-94A1-2BC1-DFD4E5BAF6EB}"/>
              </a:ext>
            </a:extLst>
          </p:cNvPr>
          <p:cNvSpPr txBox="1"/>
          <p:nvPr/>
        </p:nvSpPr>
        <p:spPr>
          <a:xfrm>
            <a:off x="392333" y="261032"/>
            <a:ext cx="8389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　</a:t>
            </a:r>
            <a:r>
              <a:rPr kumimoji="1" lang="ja-JP" altLang="en-US" sz="2000" dirty="0"/>
              <a:t>　　　　　　　　　　　ひつよう　　　  りょう</a:t>
            </a:r>
            <a:endParaRPr kumimoji="1" lang="en-US" altLang="ja-JP" sz="3200" dirty="0"/>
          </a:p>
          <a:p>
            <a:r>
              <a:rPr kumimoji="1" lang="en-US" altLang="ja-JP" sz="3200" b="1" dirty="0"/>
              <a:t>1</a:t>
            </a:r>
            <a:r>
              <a:rPr kumimoji="1" lang="ja-JP" altLang="en-US" sz="3200" b="1" dirty="0"/>
              <a:t>人</a:t>
            </a:r>
            <a:r>
              <a:rPr kumimoji="1" lang="ja-JP" altLang="en-US" sz="3200" dirty="0"/>
              <a:t>あたり、</a:t>
            </a:r>
            <a:r>
              <a:rPr kumimoji="1" lang="en-US" altLang="ja-JP" sz="3200" b="1" dirty="0"/>
              <a:t>1</a:t>
            </a:r>
            <a:r>
              <a:rPr kumimoji="1" lang="ja-JP" altLang="en-US" sz="3200" b="1" dirty="0"/>
              <a:t>日</a:t>
            </a:r>
            <a:r>
              <a:rPr kumimoji="1" lang="ja-JP" altLang="en-US" sz="3200" dirty="0"/>
              <a:t>に必要な水の量はどのくらいでしょう？</a:t>
            </a:r>
            <a:endParaRPr kumimoji="1" lang="en-US" altLang="ja-JP" sz="32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E52033-2B0D-66D6-7458-15C9A555D364}"/>
              </a:ext>
            </a:extLst>
          </p:cNvPr>
          <p:cNvSpPr txBox="1"/>
          <p:nvPr/>
        </p:nvSpPr>
        <p:spPr>
          <a:xfrm>
            <a:off x="866462" y="2223494"/>
            <a:ext cx="64986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</a:t>
            </a:r>
            <a:r>
              <a:rPr kumimoji="1" lang="ja-JP" altLang="en-US" sz="4800" b="1" dirty="0"/>
              <a:t>．１</a:t>
            </a:r>
            <a:r>
              <a:rPr kumimoji="1" lang="en-US" altLang="ja-JP" sz="4800" b="1" dirty="0"/>
              <a:t>L</a:t>
            </a:r>
          </a:p>
          <a:p>
            <a:endParaRPr kumimoji="1" lang="en-US" altLang="ja-JP" sz="4800" b="1" dirty="0"/>
          </a:p>
          <a:p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．３</a:t>
            </a:r>
            <a:r>
              <a:rPr kumimoji="1" lang="en-US" altLang="ja-JP" sz="4800" b="1" dirty="0"/>
              <a:t>L</a:t>
            </a:r>
          </a:p>
          <a:p>
            <a:endParaRPr kumimoji="1" lang="en-US" altLang="ja-JP" sz="4800" b="1" dirty="0"/>
          </a:p>
          <a:p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．５</a:t>
            </a:r>
            <a:r>
              <a:rPr kumimoji="1" lang="en-US" altLang="ja-JP" sz="4800" b="1" dirty="0"/>
              <a:t>L</a:t>
            </a:r>
            <a:endParaRPr kumimoji="1" lang="ja-JP" altLang="en-US" sz="4800" b="1" dirty="0"/>
          </a:p>
        </p:txBody>
      </p:sp>
      <p:pic>
        <p:nvPicPr>
          <p:cNvPr id="4" name="Picture 2" descr="水・ミネラルウォーターのペットボトルのイラスト | かわいいフリー素材集 いらすとや">
            <a:extLst>
              <a:ext uri="{FF2B5EF4-FFF2-40B4-BE49-F238E27FC236}">
                <a16:creationId xmlns:a16="http://schemas.microsoft.com/office/drawing/2014/main" id="{EBBDFE42-F9BD-57D2-AD8A-0E083E938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582">
            <a:off x="4703446" y="2715151"/>
            <a:ext cx="1682615" cy="373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90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87212B8-1FF1-94A1-2BC1-DFD4E5BAF6EB}"/>
              </a:ext>
            </a:extLst>
          </p:cNvPr>
          <p:cNvSpPr txBox="1"/>
          <p:nvPr/>
        </p:nvSpPr>
        <p:spPr>
          <a:xfrm>
            <a:off x="408669" y="457004"/>
            <a:ext cx="78372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せいかい</a:t>
            </a:r>
            <a:endParaRPr kumimoji="1" lang="en-US" altLang="ja-JP" sz="2000" dirty="0"/>
          </a:p>
          <a:p>
            <a:r>
              <a:rPr kumimoji="1" lang="ja-JP" altLang="en-US" sz="3600" dirty="0"/>
              <a:t>正解は・・・</a:t>
            </a:r>
            <a:endParaRPr kumimoji="1" lang="en-US" altLang="ja-JP" sz="3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E52033-2B0D-66D6-7458-15C9A555D364}"/>
              </a:ext>
            </a:extLst>
          </p:cNvPr>
          <p:cNvSpPr txBox="1"/>
          <p:nvPr/>
        </p:nvSpPr>
        <p:spPr>
          <a:xfrm>
            <a:off x="1077991" y="1872197"/>
            <a:ext cx="64986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</a:t>
            </a:r>
            <a:r>
              <a:rPr kumimoji="1" lang="ja-JP" altLang="en-US" sz="4800" b="1" dirty="0"/>
              <a:t>．１</a:t>
            </a:r>
            <a:r>
              <a:rPr kumimoji="1" lang="en-US" altLang="ja-JP" sz="4800" b="1" dirty="0"/>
              <a:t>L</a:t>
            </a:r>
          </a:p>
          <a:p>
            <a:endParaRPr kumimoji="1" lang="en-US" altLang="ja-JP" sz="4800" b="1" dirty="0"/>
          </a:p>
          <a:p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．３</a:t>
            </a:r>
            <a:r>
              <a:rPr kumimoji="1" lang="en-US" altLang="ja-JP" sz="4800" b="1" dirty="0"/>
              <a:t>L</a:t>
            </a:r>
          </a:p>
          <a:p>
            <a:endParaRPr kumimoji="1" lang="en-US" altLang="ja-JP" sz="4800" b="1" dirty="0"/>
          </a:p>
          <a:p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．５</a:t>
            </a:r>
            <a:r>
              <a:rPr kumimoji="1" lang="en-US" altLang="ja-JP" sz="4800" b="1" dirty="0"/>
              <a:t>L</a:t>
            </a:r>
            <a:endParaRPr kumimoji="1" lang="ja-JP" altLang="en-US" sz="4800" b="1" dirty="0"/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199B50BF-D368-8D2D-CE27-6220AE9AD156}"/>
              </a:ext>
            </a:extLst>
          </p:cNvPr>
          <p:cNvSpPr/>
          <p:nvPr/>
        </p:nvSpPr>
        <p:spPr>
          <a:xfrm>
            <a:off x="794246" y="3277317"/>
            <a:ext cx="1232452" cy="1192695"/>
          </a:xfrm>
          <a:prstGeom prst="donut">
            <a:avLst>
              <a:gd name="adj" fmla="val 750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B1AA415-0ADE-A7AF-D60D-4FF518ECBB24}"/>
              </a:ext>
            </a:extLst>
          </p:cNvPr>
          <p:cNvGrpSpPr/>
          <p:nvPr/>
        </p:nvGrpSpPr>
        <p:grpSpPr>
          <a:xfrm>
            <a:off x="4457226" y="364130"/>
            <a:ext cx="4211286" cy="5414474"/>
            <a:chOff x="4457226" y="364130"/>
            <a:chExt cx="4211286" cy="5414474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BECB205-20CD-993A-1236-1104514F496C}"/>
                </a:ext>
              </a:extLst>
            </p:cNvPr>
            <p:cNvGrpSpPr/>
            <p:nvPr/>
          </p:nvGrpSpPr>
          <p:grpSpPr>
            <a:xfrm>
              <a:off x="4457226" y="1968724"/>
              <a:ext cx="3298876" cy="3809880"/>
              <a:chOff x="219576" y="1479883"/>
              <a:chExt cx="4257984" cy="4973806"/>
            </a:xfrm>
          </p:grpSpPr>
          <p:pic>
            <p:nvPicPr>
              <p:cNvPr id="7" name="Picture 2" descr="水・ミネラルウォーターのペットボトルのイラスト | かわいいフリー素材集 いらすとや">
                <a:extLst>
                  <a:ext uri="{FF2B5EF4-FFF2-40B4-BE49-F238E27FC236}">
                    <a16:creationId xmlns:a16="http://schemas.microsoft.com/office/drawing/2014/main" id="{F4CC264A-07EF-E7DD-CD33-0CBAD96231A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9576" y="1479884"/>
                <a:ext cx="2217149" cy="49738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2" descr="水・ミネラルウォーターのペットボトルのイラスト | かわいいフリー素材集 いらすとや">
                <a:extLst>
                  <a:ext uri="{FF2B5EF4-FFF2-40B4-BE49-F238E27FC236}">
                    <a16:creationId xmlns:a16="http://schemas.microsoft.com/office/drawing/2014/main" id="{967DE0D5-7A57-DAD4-C466-8CEA2CB3A9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0411" y="1479883"/>
                <a:ext cx="2217149" cy="49738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2" descr="水・ミネラルウォーターのペットボトルのイラスト | かわいいフリー素材集 いらすとや">
                <a:extLst>
                  <a:ext uri="{FF2B5EF4-FFF2-40B4-BE49-F238E27FC236}">
                    <a16:creationId xmlns:a16="http://schemas.microsoft.com/office/drawing/2014/main" id="{914210D1-AA2B-F05A-4EA7-313322A885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779"/>
              <a:stretch/>
            </p:blipFill>
            <p:spPr bwMode="auto">
              <a:xfrm>
                <a:off x="2260410" y="3955774"/>
                <a:ext cx="2217149" cy="24979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吹き出し: 角を丸めた四角形 9">
              <a:extLst>
                <a:ext uri="{FF2B5EF4-FFF2-40B4-BE49-F238E27FC236}">
                  <a16:creationId xmlns:a16="http://schemas.microsoft.com/office/drawing/2014/main" id="{5795A54D-9141-5ECE-93F8-F4D1A4C47B5F}"/>
                </a:ext>
              </a:extLst>
            </p:cNvPr>
            <p:cNvSpPr/>
            <p:nvPr/>
          </p:nvSpPr>
          <p:spPr>
            <a:xfrm>
              <a:off x="4887849" y="364130"/>
              <a:ext cx="3780663" cy="1119629"/>
            </a:xfrm>
            <a:prstGeom prst="wedgeRoundRectCallout">
              <a:avLst>
                <a:gd name="adj1" fmla="val 5664"/>
                <a:gd name="adj2" fmla="val 71528"/>
                <a:gd name="adj3" fmla="val 16667"/>
              </a:avLst>
            </a:prstGeom>
            <a:solidFill>
              <a:srgbClr val="CCECFF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大きなペットボトル</a:t>
              </a:r>
              <a:endParaRPr kumimoji="1" lang="en-US" altLang="ja-JP" sz="28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2800" dirty="0">
                  <a:solidFill>
                    <a:schemeClr val="tx1"/>
                  </a:solidFill>
                </a:rPr>
                <a:t>本と半分</a:t>
              </a:r>
              <a:endParaRPr kumimoji="1" lang="en-US" altLang="ja-JP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46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6AAA48C-A121-7129-F423-23BBA0B52385}"/>
              </a:ext>
            </a:extLst>
          </p:cNvPr>
          <p:cNvSpPr txBox="1"/>
          <p:nvPr/>
        </p:nvSpPr>
        <p:spPr>
          <a:xfrm>
            <a:off x="2759400" y="263519"/>
            <a:ext cx="3625199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　　　　　　　　　　　りょう</a:t>
            </a:r>
            <a:endParaRPr kumimoji="1" lang="en-US" altLang="ja-JP" b="1" dirty="0"/>
          </a:p>
          <a:p>
            <a:pPr algn="ctr"/>
            <a:r>
              <a:rPr kumimoji="1" lang="ja-JP" altLang="en-US" sz="4000" b="1" dirty="0"/>
              <a:t>水のびちく量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4476DB-79C0-B355-3EEF-915E6D6F5008}"/>
              </a:ext>
            </a:extLst>
          </p:cNvPr>
          <p:cNvSpPr txBox="1"/>
          <p:nvPr/>
        </p:nvSpPr>
        <p:spPr>
          <a:xfrm>
            <a:off x="3898991" y="3010550"/>
            <a:ext cx="48999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　　</a:t>
            </a:r>
            <a:r>
              <a:rPr kumimoji="1" lang="ja-JP" altLang="en-US" sz="2000" b="1" dirty="0"/>
              <a:t>さいてい</a:t>
            </a:r>
            <a:endParaRPr kumimoji="1" lang="en-US" altLang="ja-JP" sz="2000" b="1" dirty="0"/>
          </a:p>
          <a:p>
            <a:r>
              <a:rPr kumimoji="1" lang="en-US" altLang="ja-JP" sz="4800" b="1" dirty="0"/>
              <a:t>×</a:t>
            </a:r>
            <a:r>
              <a:rPr kumimoji="1" lang="ja-JP" altLang="en-US" sz="4800" b="1" dirty="0"/>
              <a:t>（最低）</a:t>
            </a:r>
            <a:r>
              <a:rPr kumimoji="1" lang="en-US" altLang="ja-JP" sz="4800" b="1" dirty="0"/>
              <a:t>3</a:t>
            </a:r>
            <a:r>
              <a:rPr kumimoji="1" lang="ja-JP" altLang="en-US" sz="4800" b="1" dirty="0"/>
              <a:t>日分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0DB895A-5006-2207-2454-90C44BAA5121}"/>
              </a:ext>
            </a:extLst>
          </p:cNvPr>
          <p:cNvGrpSpPr/>
          <p:nvPr/>
        </p:nvGrpSpPr>
        <p:grpSpPr>
          <a:xfrm>
            <a:off x="158793" y="2196659"/>
            <a:ext cx="3298876" cy="3809880"/>
            <a:chOff x="219576" y="1479883"/>
            <a:chExt cx="4257984" cy="4973806"/>
          </a:xfrm>
        </p:grpSpPr>
        <p:pic>
          <p:nvPicPr>
            <p:cNvPr id="2050" name="Picture 2" descr="水・ミネラルウォーターのペットボトルのイラスト | かわいいフリー素材集 いらすとや">
              <a:extLst>
                <a:ext uri="{FF2B5EF4-FFF2-40B4-BE49-F238E27FC236}">
                  <a16:creationId xmlns:a16="http://schemas.microsoft.com/office/drawing/2014/main" id="{72A9B7FF-32D1-4B3B-297C-8A037F08F0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576" y="1479884"/>
              <a:ext cx="2217149" cy="49738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水・ミネラルウォーターのペットボトルのイラスト | かわいいフリー素材集 いらすとや">
              <a:extLst>
                <a:ext uri="{FF2B5EF4-FFF2-40B4-BE49-F238E27FC236}">
                  <a16:creationId xmlns:a16="http://schemas.microsoft.com/office/drawing/2014/main" id="{C63F0FCE-53FD-E51F-14C0-16F9035C15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0411" y="1479883"/>
              <a:ext cx="2217149" cy="49738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水・ミネラルウォーターのペットボトルのイラスト | かわいいフリー素材集 いらすとや">
              <a:extLst>
                <a:ext uri="{FF2B5EF4-FFF2-40B4-BE49-F238E27FC236}">
                  <a16:creationId xmlns:a16="http://schemas.microsoft.com/office/drawing/2014/main" id="{F82FD781-DB28-8D3F-7308-9953114935F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779"/>
            <a:stretch/>
          </p:blipFill>
          <p:spPr bwMode="auto">
            <a:xfrm>
              <a:off x="2260410" y="3955774"/>
              <a:ext cx="2217149" cy="2497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BEF0B2-83F3-837B-8915-76F2D0443951}"/>
              </a:ext>
            </a:extLst>
          </p:cNvPr>
          <p:cNvSpPr txBox="1"/>
          <p:nvPr/>
        </p:nvSpPr>
        <p:spPr>
          <a:xfrm>
            <a:off x="726123" y="5994484"/>
            <a:ext cx="23008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</a:t>
            </a:r>
            <a:r>
              <a:rPr kumimoji="1" lang="ja-JP" altLang="en-US" sz="4800" b="1" dirty="0"/>
              <a:t>日３</a:t>
            </a:r>
            <a:r>
              <a:rPr kumimoji="1" lang="en-US" altLang="ja-JP" sz="4800" b="1" dirty="0"/>
              <a:t>L</a:t>
            </a:r>
            <a:endParaRPr kumimoji="1" lang="ja-JP" altLang="en-US" sz="4800" b="1" dirty="0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8F90CEC0-5DD1-ADE4-34E9-25CED67FE6FC}"/>
              </a:ext>
            </a:extLst>
          </p:cNvPr>
          <p:cNvSpPr/>
          <p:nvPr/>
        </p:nvSpPr>
        <p:spPr>
          <a:xfrm>
            <a:off x="111253" y="852382"/>
            <a:ext cx="2381335" cy="792044"/>
          </a:xfrm>
          <a:prstGeom prst="wedgeRoundRectCallout">
            <a:avLst>
              <a:gd name="adj1" fmla="val 37512"/>
              <a:gd name="adj2" fmla="val 84449"/>
              <a:gd name="adj3" fmla="val 16667"/>
            </a:avLst>
          </a:prstGeom>
          <a:solidFill>
            <a:srgbClr val="CCEC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一人あたり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922FE9-21A6-064E-CFE0-87ADB88E3FE8}"/>
              </a:ext>
            </a:extLst>
          </p:cNvPr>
          <p:cNvSpPr txBox="1"/>
          <p:nvPr/>
        </p:nvSpPr>
        <p:spPr>
          <a:xfrm>
            <a:off x="5296400" y="4960771"/>
            <a:ext cx="3527445" cy="1569660"/>
          </a:xfrm>
          <a:prstGeom prst="rect">
            <a:avLst/>
          </a:prstGeom>
          <a:solidFill>
            <a:srgbClr val="CCEC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[×</a:t>
            </a:r>
            <a:r>
              <a:rPr kumimoji="1" lang="ja-JP" altLang="en-US" sz="3200" dirty="0"/>
              <a:t>家族の人数分</a:t>
            </a:r>
            <a:r>
              <a:rPr kumimoji="1" lang="en-US" altLang="ja-JP" sz="3200" dirty="0"/>
              <a:t>]</a:t>
            </a:r>
          </a:p>
          <a:p>
            <a:r>
              <a:rPr kumimoji="1" lang="ja-JP" altLang="en-US" sz="3200" dirty="0"/>
              <a:t>　　   </a:t>
            </a:r>
            <a:r>
              <a:rPr kumimoji="1" lang="ja-JP" altLang="en-US" sz="1600" dirty="0"/>
              <a:t>ひつよう</a:t>
            </a:r>
            <a:r>
              <a:rPr kumimoji="1" lang="ja-JP" altLang="en-US" sz="3200" dirty="0"/>
              <a:t>　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が必要！！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30186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35B709-6C87-4280-B64F-108956D7166F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f34bff1c-3aee-4564-8d40-f35baeba3b13"/>
    <ds:schemaRef ds:uri="9e101f2c-df68-4d5e-b6bc-acaed70d3d34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B2A36AB-7CBF-48D5-8B26-AE47C4DD7FB0}"/>
</file>

<file path=customXml/itemProps3.xml><?xml version="1.0" encoding="utf-8"?>
<ds:datastoreItem xmlns:ds="http://schemas.openxmlformats.org/officeDocument/2006/customXml" ds:itemID="{38BFD059-F638-42E8-B531-FFF9628816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188</Words>
  <Application>Microsoft Office PowerPoint</Application>
  <PresentationFormat>画面に合わせる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華 秋本</dc:creator>
  <cp:lastModifiedBy>chinap.1515@gmail.com</cp:lastModifiedBy>
  <cp:revision>7</cp:revision>
  <dcterms:created xsi:type="dcterms:W3CDTF">2024-12-04T05:19:05Z</dcterms:created>
  <dcterms:modified xsi:type="dcterms:W3CDTF">2025-03-12T04:33:37Z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  <property fmtid="{D5CDD505-2E9C-101B-9397-08002B2CF9AE}" pid="3" name="MediaServiceImageTags">
    <vt:lpwstr/>
  </property>
</Properties>
</file>