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  <p:sldId id="282" r:id="rId6"/>
    <p:sldId id="270" r:id="rId7"/>
    <p:sldId id="274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B82922-C6D6-AE2F-A8A1-66ABCA815D05}" name="華 秋本" initials="華秋" userId="297fb004fc5de9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5877B-7674-4440-89C8-4BFF624CF953}" v="2" dt="2025-03-12T04:32:06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藤　千捺" userId="b2d7667e-eccf-44eb-9ff1-c804bb335104" providerId="ADAL" clId="{EB7CD224-1320-4A49-BD63-642C5471DC09}"/>
    <pc:docChg chg="undo custSel addSld delSld modSld">
      <pc:chgData name="加藤　千捺" userId="b2d7667e-eccf-44eb-9ff1-c804bb335104" providerId="ADAL" clId="{EB7CD224-1320-4A49-BD63-642C5471DC09}" dt="2025-03-11T02:58:05.266" v="71" actId="1076"/>
      <pc:docMkLst>
        <pc:docMk/>
      </pc:docMkLst>
      <pc:sldChg chg="add">
        <pc:chgData name="加藤　千捺" userId="b2d7667e-eccf-44eb-9ff1-c804bb335104" providerId="ADAL" clId="{EB7CD224-1320-4A49-BD63-642C5471DC09}" dt="2025-03-11T02:53:04.402" v="0"/>
        <pc:sldMkLst>
          <pc:docMk/>
          <pc:sldMk cId="1368305228" sldId="270"/>
        </pc:sldMkLst>
      </pc:sldChg>
      <pc:sldChg chg="addSp delSp modSp mod">
        <pc:chgData name="加藤　千捺" userId="b2d7667e-eccf-44eb-9ff1-c804bb335104" providerId="ADAL" clId="{EB7CD224-1320-4A49-BD63-642C5471DC09}" dt="2025-03-11T02:58:05.266" v="71" actId="1076"/>
        <pc:sldMkLst>
          <pc:docMk/>
          <pc:sldMk cId="2450082589" sldId="276"/>
        </pc:sldMkLst>
        <pc:spChg chg="add mod">
          <ac:chgData name="加藤　千捺" userId="b2d7667e-eccf-44eb-9ff1-c804bb335104" providerId="ADAL" clId="{EB7CD224-1320-4A49-BD63-642C5471DC09}" dt="2025-03-11T02:56:54.091" v="68" actId="1076"/>
          <ac:spMkLst>
            <pc:docMk/>
            <pc:sldMk cId="2450082589" sldId="276"/>
            <ac:spMk id="7" creationId="{5F00044C-6B31-6148-DBB2-FAC0A4BCB8C4}"/>
          </ac:spMkLst>
        </pc:spChg>
        <pc:spChg chg="add del">
          <ac:chgData name="加藤　千捺" userId="b2d7667e-eccf-44eb-9ff1-c804bb335104" providerId="ADAL" clId="{EB7CD224-1320-4A49-BD63-642C5471DC09}" dt="2025-03-11T02:54:28.762" v="5" actId="22"/>
          <ac:spMkLst>
            <pc:docMk/>
            <pc:sldMk cId="2450082589" sldId="276"/>
            <ac:spMk id="10" creationId="{61BFDA38-58B0-6BB7-DBA3-52B20C80ED69}"/>
          </ac:spMkLst>
        </pc:spChg>
        <pc:spChg chg="add mod">
          <ac:chgData name="加藤　千捺" userId="b2d7667e-eccf-44eb-9ff1-c804bb335104" providerId="ADAL" clId="{EB7CD224-1320-4A49-BD63-642C5471DC09}" dt="2025-03-11T02:58:05.266" v="71" actId="1076"/>
          <ac:spMkLst>
            <pc:docMk/>
            <pc:sldMk cId="2450082589" sldId="276"/>
            <ac:spMk id="12" creationId="{6E977B89-0D9C-1857-97B9-D033C33CCE53}"/>
          </ac:spMkLst>
        </pc:spChg>
        <pc:picChg chg="mod">
          <ac:chgData name="加藤　千捺" userId="b2d7667e-eccf-44eb-9ff1-c804bb335104" providerId="ADAL" clId="{EB7CD224-1320-4A49-BD63-642C5471DC09}" dt="2025-03-11T02:55:42.467" v="13" actId="1076"/>
          <ac:picMkLst>
            <pc:docMk/>
            <pc:sldMk cId="2450082589" sldId="276"/>
            <ac:picMk id="8" creationId="{2BD52837-6B95-08C9-1EE4-4526DB135443}"/>
          </ac:picMkLst>
        </pc:picChg>
      </pc:sldChg>
      <pc:sldChg chg="del">
        <pc:chgData name="加藤　千捺" userId="b2d7667e-eccf-44eb-9ff1-c804bb335104" providerId="ADAL" clId="{EB7CD224-1320-4A49-BD63-642C5471DC09}" dt="2025-03-11T02:53:26.875" v="1" actId="2696"/>
        <pc:sldMkLst>
          <pc:docMk/>
          <pc:sldMk cId="863851604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38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60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69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10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26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3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7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08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21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69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76D55-B2A1-4E91-BC75-58FBC2D31DE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4D9D-42AF-49BC-9EBD-7413AF591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2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ity.kobe.lg.jp/a44881/bosai/disaster/earthquake01/earthquake03/22_hinanjo/22_05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ity.kobe.lg.jp/a44881/bosai/disaster/earthquake01/earthquake03/22_hinanjo/22_05.html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F1C3BC-9314-A028-FFBF-E8A9662B192A}"/>
              </a:ext>
            </a:extLst>
          </p:cNvPr>
          <p:cNvSpPr txBox="1"/>
          <p:nvPr/>
        </p:nvSpPr>
        <p:spPr>
          <a:xfrm>
            <a:off x="617701" y="3014028"/>
            <a:ext cx="807319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pPr algn="ctr"/>
            <a:r>
              <a:rPr kumimoji="1" lang="ja-JP" altLang="en-US" sz="4000" dirty="0"/>
              <a:t>災害時に想定される</a:t>
            </a:r>
            <a:endParaRPr kumimoji="1" lang="en-US" altLang="ja-JP" sz="4000" dirty="0"/>
          </a:p>
          <a:p>
            <a:r>
              <a:rPr kumimoji="1" lang="ja-JP" altLang="en-US" dirty="0"/>
              <a:t>　　　　　　　　   </a:t>
            </a:r>
            <a:endParaRPr kumimoji="1" lang="en-US" altLang="ja-JP" dirty="0"/>
          </a:p>
          <a:p>
            <a:pPr algn="ctr"/>
            <a:r>
              <a:rPr kumimoji="1" lang="ja-JP" altLang="en-US" sz="4000" dirty="0"/>
              <a:t>衛生問題について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708278-DD87-1A2D-4209-7D44949DED8F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2000" dirty="0">
                <a:effectLst/>
                <a:latin typeface="+mn-ea"/>
                <a:cs typeface="Times New Roman" panose="02020603050405020304" pitchFamily="18" charset="0"/>
              </a:rPr>
              <a:t>小目標①　健康管理・衛生管理に関することを身につける</a:t>
            </a:r>
            <a:endParaRPr lang="ja-JP" altLang="en-US" sz="2000" dirty="0">
              <a:latin typeface="+mn-ea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F8392BF8-95E7-536B-D2F0-85A716A00FC0}"/>
              </a:ext>
            </a:extLst>
          </p:cNvPr>
          <p:cNvSpPr txBox="1"/>
          <p:nvPr/>
        </p:nvSpPr>
        <p:spPr>
          <a:xfrm>
            <a:off x="3278124" y="2244587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学習２</a:t>
            </a:r>
          </a:p>
        </p:txBody>
      </p:sp>
    </p:spTree>
    <p:extLst>
      <p:ext uri="{BB962C8B-B14F-4D97-AF65-F5344CB8AC3E}">
        <p14:creationId xmlns:p14="http://schemas.microsoft.com/office/powerpoint/2010/main" val="410843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F1C3BC-9314-A028-FFBF-E8A9662B192A}"/>
              </a:ext>
            </a:extLst>
          </p:cNvPr>
          <p:cNvSpPr txBox="1"/>
          <p:nvPr/>
        </p:nvSpPr>
        <p:spPr>
          <a:xfrm>
            <a:off x="387704" y="2440771"/>
            <a:ext cx="8533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40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②災害時に衛生を保つ方法を考える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DD030B4-CB5B-B6A4-C2F3-B40A3DEDB740}"/>
              </a:ext>
            </a:extLst>
          </p:cNvPr>
          <p:cNvSpPr txBox="1"/>
          <p:nvPr/>
        </p:nvSpPr>
        <p:spPr>
          <a:xfrm>
            <a:off x="3278123" y="2056051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学習２</a:t>
            </a:r>
          </a:p>
        </p:txBody>
      </p:sp>
    </p:spTree>
    <p:extLst>
      <p:ext uri="{BB962C8B-B14F-4D97-AF65-F5344CB8AC3E}">
        <p14:creationId xmlns:p14="http://schemas.microsoft.com/office/powerpoint/2010/main" val="422357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295B3D-4A79-5E28-EDC0-4F90B2588A07}"/>
              </a:ext>
            </a:extLst>
          </p:cNvPr>
          <p:cNvSpPr txBox="1"/>
          <p:nvPr/>
        </p:nvSpPr>
        <p:spPr>
          <a:xfrm>
            <a:off x="1495922" y="176397"/>
            <a:ext cx="6152156" cy="8002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 </a:t>
            </a:r>
            <a:r>
              <a:rPr kumimoji="1" lang="ja-JP" altLang="en-US" sz="1600" dirty="0"/>
              <a:t>はんしんあわじだい　　　  さい　                  　　じょ</a:t>
            </a:r>
            <a:endParaRPr kumimoji="1" lang="en-US" altLang="ja-JP" dirty="0"/>
          </a:p>
          <a:p>
            <a:pPr algn="ctr"/>
            <a:r>
              <a:rPr kumimoji="1" lang="ja-JP" altLang="en-US" sz="2800" dirty="0"/>
              <a:t>阪神淡路大しん災のひなん所の様子</a:t>
            </a: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0E41A2-CDE2-A271-9109-623DE1C2469C}"/>
              </a:ext>
            </a:extLst>
          </p:cNvPr>
          <p:cNvSpPr txBox="1"/>
          <p:nvPr/>
        </p:nvSpPr>
        <p:spPr>
          <a:xfrm>
            <a:off x="2934416" y="6458465"/>
            <a:ext cx="579355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00" b="0" i="0" u="sng" strike="noStrike" dirty="0">
                <a:solidFill>
                  <a:srgbClr val="467886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hlinkClick r:id="rId2"/>
              </a:rPr>
              <a:t>https://www.city.kobe.lg.jp/a44881/bosai/disaster/earthquake01/earthquake03/22_hinanjo/22_05.html</a:t>
            </a:r>
            <a:r>
              <a:rPr lang="en-US" altLang="ja-JP" sz="900" dirty="0"/>
              <a:t> </a:t>
            </a:r>
          </a:p>
          <a:p>
            <a:endParaRPr lang="ja-JP" altLang="en-US" sz="1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A63780-8A4F-AF28-A114-4F539D4A33AD}"/>
              </a:ext>
            </a:extLst>
          </p:cNvPr>
          <p:cNvSpPr txBox="1"/>
          <p:nvPr/>
        </p:nvSpPr>
        <p:spPr>
          <a:xfrm>
            <a:off x="686511" y="6411724"/>
            <a:ext cx="70541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出典：神戸市ウェブサイト</a:t>
            </a:r>
          </a:p>
        </p:txBody>
      </p:sp>
      <p:pic>
        <p:nvPicPr>
          <p:cNvPr id="1026" name="Picture 2" descr="避難所5">
            <a:extLst>
              <a:ext uri="{FF2B5EF4-FFF2-40B4-BE49-F238E27FC236}">
                <a16:creationId xmlns:a16="http://schemas.microsoft.com/office/drawing/2014/main" id="{58F96E93-89CA-91D1-A7B8-79B2A0CC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11" y="1061437"/>
            <a:ext cx="7931507" cy="528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3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EC0F4F-0816-3486-97D2-0ECD4FC30DEA}"/>
              </a:ext>
            </a:extLst>
          </p:cNvPr>
          <p:cNvSpPr txBox="1"/>
          <p:nvPr/>
        </p:nvSpPr>
        <p:spPr>
          <a:xfrm>
            <a:off x="415590" y="2090913"/>
            <a:ext cx="8312818" cy="426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2400" b="1" dirty="0"/>
              <a:t>[</a:t>
            </a:r>
            <a:r>
              <a:rPr kumimoji="1" lang="ja-JP" altLang="en-US" sz="2400" b="1" dirty="0"/>
              <a:t>せってい</a:t>
            </a:r>
            <a:r>
              <a:rPr kumimoji="1" lang="en-US" altLang="ja-JP" sz="2400" b="1" dirty="0"/>
              <a:t>]</a:t>
            </a:r>
          </a:p>
          <a:p>
            <a:pPr>
              <a:lnSpc>
                <a:spcPts val="2500"/>
              </a:lnSpc>
            </a:pPr>
            <a:r>
              <a:rPr kumimoji="1" lang="ja-JP" altLang="en-US" sz="1600" b="1" dirty="0"/>
              <a:t>　　　　　　</a:t>
            </a:r>
            <a:endParaRPr kumimoji="1" lang="en-US" altLang="ja-JP" sz="16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・大きな地しんが起きて、家族（父、母、あなた、妹）で</a:t>
            </a:r>
            <a:endParaRPr kumimoji="1" lang="en-US" altLang="ja-JP" sz="2400" b="1" dirty="0"/>
          </a:p>
          <a:p>
            <a:pPr>
              <a:lnSpc>
                <a:spcPts val="2500"/>
              </a:lnSpc>
            </a:pPr>
            <a:r>
              <a:rPr kumimoji="1" lang="ja-JP" altLang="en-US" sz="1600" b="1" dirty="0"/>
              <a:t>　　　　　　　　</a:t>
            </a:r>
            <a:endParaRPr kumimoji="1" lang="en-US" altLang="ja-JP" sz="16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　ひなん所にひなんしてきました。</a:t>
            </a:r>
            <a:endParaRPr kumimoji="1" lang="en-US" altLang="ja-JP" sz="2400" b="1" dirty="0"/>
          </a:p>
          <a:p>
            <a:pPr>
              <a:lnSpc>
                <a:spcPts val="2500"/>
              </a:lnSpc>
            </a:pPr>
            <a:endParaRPr kumimoji="1" lang="en-US" altLang="ja-JP" sz="24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・電気、水、ガスは止まっています。</a:t>
            </a:r>
            <a:endParaRPr kumimoji="1" lang="en-US" altLang="ja-JP" sz="2400" b="1" dirty="0"/>
          </a:p>
          <a:p>
            <a:pPr>
              <a:lnSpc>
                <a:spcPts val="2500"/>
              </a:lnSpc>
            </a:pPr>
            <a:endParaRPr kumimoji="1" lang="en-US" altLang="ja-JP" sz="24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・外は晴れています。</a:t>
            </a:r>
            <a:endParaRPr kumimoji="1" lang="en-US" altLang="ja-JP" sz="2400" b="1" dirty="0"/>
          </a:p>
          <a:p>
            <a:pPr>
              <a:lnSpc>
                <a:spcPts val="2500"/>
              </a:lnSpc>
            </a:pPr>
            <a:r>
              <a:rPr kumimoji="1" lang="ja-JP" altLang="en-US" sz="1600" b="1" dirty="0"/>
              <a:t>　　　　　　　　　　　　　</a:t>
            </a:r>
            <a:endParaRPr kumimoji="1" lang="en-US" altLang="ja-JP" sz="16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・かぜ気味のひなん者もいるようです。</a:t>
            </a:r>
            <a:endParaRPr kumimoji="1" lang="en-US" altLang="ja-JP" sz="2400" b="1" dirty="0"/>
          </a:p>
          <a:p>
            <a:pPr>
              <a:lnSpc>
                <a:spcPts val="2500"/>
              </a:lnSpc>
            </a:pPr>
            <a:endParaRPr kumimoji="1" lang="en-US" altLang="ja-JP" sz="2400" b="1" dirty="0"/>
          </a:p>
          <a:p>
            <a:pPr>
              <a:lnSpc>
                <a:spcPts val="2500"/>
              </a:lnSpc>
            </a:pPr>
            <a:r>
              <a:rPr kumimoji="1" lang="ja-JP" altLang="en-US" sz="2400" b="1" dirty="0"/>
              <a:t>・ごはんを食べ終わった後なので、ゴミも出ています。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E21DF7-28E1-2B1B-1D9F-2FD6C37985A1}"/>
              </a:ext>
            </a:extLst>
          </p:cNvPr>
          <p:cNvSpPr txBox="1"/>
          <p:nvPr/>
        </p:nvSpPr>
        <p:spPr>
          <a:xfrm>
            <a:off x="551468" y="930052"/>
            <a:ext cx="804106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　　    </a:t>
            </a:r>
            <a:r>
              <a:rPr kumimoji="1" lang="ja-JP" altLang="en-US" sz="1600" b="1" dirty="0"/>
              <a:t>じょ         　　　                                   かん</a:t>
            </a:r>
            <a:endParaRPr kumimoji="1" lang="en-US" altLang="ja-JP" sz="1600" b="1" dirty="0"/>
          </a:p>
          <a:p>
            <a:pPr algn="ctr"/>
            <a:r>
              <a:rPr kumimoji="1" lang="ja-JP" altLang="en-US" sz="2400" b="1" dirty="0"/>
              <a:t>ひなん所をせいけつにして、感せんしょうをふせごう。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A5A8AE-068E-9638-6004-259C4FFB1CF4}"/>
              </a:ext>
            </a:extLst>
          </p:cNvPr>
          <p:cNvSpPr txBox="1"/>
          <p:nvPr/>
        </p:nvSpPr>
        <p:spPr>
          <a:xfrm>
            <a:off x="551468" y="277022"/>
            <a:ext cx="244625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☆ミッション</a:t>
            </a:r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326807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避難所イラスト／無料イラストなら「イラストAC」">
            <a:extLst>
              <a:ext uri="{FF2B5EF4-FFF2-40B4-BE49-F238E27FC236}">
                <a16:creationId xmlns:a16="http://schemas.microsoft.com/office/drawing/2014/main" id="{6E7BA366-12D4-7CCE-BC10-C00F7EC002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t="7238" r="4882" b="3536"/>
          <a:stretch/>
        </p:blipFill>
        <p:spPr bwMode="auto">
          <a:xfrm>
            <a:off x="183853" y="1654819"/>
            <a:ext cx="5062865" cy="505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公衆トイレのイラスト | かわいいフリー素材集 いらすとや">
            <a:extLst>
              <a:ext uri="{FF2B5EF4-FFF2-40B4-BE49-F238E27FC236}">
                <a16:creationId xmlns:a16="http://schemas.microsoft.com/office/drawing/2014/main" id="{2669F4C9-1717-C357-36AA-C10D58FCE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901" y="3147532"/>
            <a:ext cx="3478630" cy="356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C21F77-7081-4C13-E127-5A9B5F99BC3A}"/>
              </a:ext>
            </a:extLst>
          </p:cNvPr>
          <p:cNvSpPr txBox="1"/>
          <p:nvPr/>
        </p:nvSpPr>
        <p:spPr>
          <a:xfrm>
            <a:off x="551468" y="779224"/>
            <a:ext cx="804106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　　    </a:t>
            </a:r>
            <a:r>
              <a:rPr kumimoji="1" lang="ja-JP" altLang="en-US" sz="1600" b="1" dirty="0"/>
              <a:t>じょ        　　　                                   かん</a:t>
            </a:r>
            <a:endParaRPr kumimoji="1" lang="en-US" altLang="ja-JP" sz="1600" b="1" dirty="0"/>
          </a:p>
          <a:p>
            <a:pPr algn="ctr"/>
            <a:r>
              <a:rPr kumimoji="1" lang="ja-JP" altLang="en-US" sz="2400" b="1" dirty="0"/>
              <a:t>ひなん所をせいけつにして、感せんしょうをふせごう。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A959F5-9E19-E476-160D-DFC365752D54}"/>
              </a:ext>
            </a:extLst>
          </p:cNvPr>
          <p:cNvSpPr txBox="1"/>
          <p:nvPr/>
        </p:nvSpPr>
        <p:spPr>
          <a:xfrm>
            <a:off x="551468" y="149850"/>
            <a:ext cx="244625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☆ミッション</a:t>
            </a:r>
            <a:endParaRPr kumimoji="1" lang="en-US" altLang="ja-JP" sz="2000" b="1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BD52837-6B95-08C9-1EE4-4526DB135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86" y="1654819"/>
            <a:ext cx="2989077" cy="19907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00044C-6B31-6148-DBB2-FAC0A4BCB8C4}"/>
              </a:ext>
            </a:extLst>
          </p:cNvPr>
          <p:cNvSpPr txBox="1"/>
          <p:nvPr/>
        </p:nvSpPr>
        <p:spPr>
          <a:xfrm>
            <a:off x="3967993" y="6611778"/>
            <a:ext cx="517600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00" b="0" i="0" u="sng" strike="noStrike" dirty="0">
                <a:solidFill>
                  <a:srgbClr val="467886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hlinkClick r:id="rId5"/>
              </a:rPr>
              <a:t>https://www.city.kobe.lg.jp/a44881/bosai/disaster/earthquake01/earthquake03/22_hinanjo/22_05.html</a:t>
            </a:r>
            <a:r>
              <a:rPr lang="en-US" altLang="ja-JP" sz="800" dirty="0"/>
              <a:t> </a:t>
            </a:r>
          </a:p>
          <a:p>
            <a:endParaRPr lang="ja-JP" altLang="en-US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977B89-0D9C-1857-97B9-D033C33CCE53}"/>
              </a:ext>
            </a:extLst>
          </p:cNvPr>
          <p:cNvSpPr txBox="1"/>
          <p:nvPr/>
        </p:nvSpPr>
        <p:spPr>
          <a:xfrm>
            <a:off x="2522764" y="6611778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00" dirty="0"/>
              <a:t>出典：神戸市ウェブサイト</a:t>
            </a:r>
          </a:p>
        </p:txBody>
      </p:sp>
    </p:spTree>
    <p:extLst>
      <p:ext uri="{BB962C8B-B14F-4D97-AF65-F5344CB8AC3E}">
        <p14:creationId xmlns:p14="http://schemas.microsoft.com/office/powerpoint/2010/main" val="2450082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06BD7-C0DE-4FE0-BEB7-246BA66A3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555863-8916-41B4-95F8-602FBD12F52E}">
  <ds:schemaRefs>
    <ds:schemaRef ds:uri="http://schemas.openxmlformats.org/package/2006/metadata/core-properties"/>
    <ds:schemaRef ds:uri="9e101f2c-df68-4d5e-b6bc-acaed70d3d3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f34bff1c-3aee-4564-8d40-f35baeba3b13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7C87D19-610C-4658-9524-4325083EC4A9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</TotalTime>
  <Words>225</Words>
  <Application>Microsoft Office PowerPoint</Application>
  <PresentationFormat>画面に合わせる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華 秋本</dc:creator>
  <cp:lastModifiedBy>chinap.1515@gmail.com</cp:lastModifiedBy>
  <cp:revision>10</cp:revision>
  <dcterms:created xsi:type="dcterms:W3CDTF">2024-12-04T05:14:05Z</dcterms:created>
  <dcterms:modified xsi:type="dcterms:W3CDTF">2025-03-12T04:32:07Z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  <property fmtid="{D5CDD505-2E9C-101B-9397-08002B2CF9AE}" pid="3" name="MediaServiceImageTags">
    <vt:lpwstr/>
  </property>
</Properties>
</file>