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6" r:id="rId3"/>
    <p:sldId id="278" r:id="rId4"/>
    <p:sldId id="258" r:id="rId5"/>
    <p:sldId id="262" r:id="rId6"/>
    <p:sldId id="264" r:id="rId7"/>
    <p:sldId id="275" r:id="rId8"/>
    <p:sldId id="276" r:id="rId9"/>
    <p:sldId id="269" r:id="rId10"/>
    <p:sldId id="267" r:id="rId11"/>
    <p:sldId id="270" r:id="rId12"/>
    <p:sldId id="273" r:id="rId13"/>
    <p:sldId id="272" r:id="rId14"/>
    <p:sldId id="271" r:id="rId15"/>
    <p:sldId id="274" r:id="rId16"/>
    <p:sldId id="261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CCFF99"/>
    <a:srgbClr val="99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8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華 秋本" userId="297fb004fc5de935" providerId="LiveId" clId="{60995FF1-568B-4EAC-BEAE-AF15D718CEBC}"/>
    <pc:docChg chg="undo redo custSel addSld delSld modSld sldOrd">
      <pc:chgData name="華 秋本" userId="297fb004fc5de935" providerId="LiveId" clId="{60995FF1-568B-4EAC-BEAE-AF15D718CEBC}" dt="2024-10-03T11:47:56.133" v="10269" actId="47"/>
      <pc:docMkLst>
        <pc:docMk/>
      </pc:docMkLst>
      <pc:sldChg chg="addSp delSp modSp mod setBg">
        <pc:chgData name="華 秋本" userId="297fb004fc5de935" providerId="LiveId" clId="{60995FF1-568B-4EAC-BEAE-AF15D718CEBC}" dt="2024-10-02T11:38:59.957" v="10200" actId="1076"/>
        <pc:sldMkLst>
          <pc:docMk/>
          <pc:sldMk cId="2626823492" sldId="256"/>
        </pc:sldMkLst>
        <pc:spChg chg="mod">
          <ac:chgData name="華 秋本" userId="297fb004fc5de935" providerId="LiveId" clId="{60995FF1-568B-4EAC-BEAE-AF15D718CEBC}" dt="2024-10-02T11:38:54.254" v="10198" actId="1076"/>
          <ac:spMkLst>
            <pc:docMk/>
            <pc:sldMk cId="2626823492" sldId="256"/>
            <ac:spMk id="2" creationId="{C6E665D2-8229-4B57-A94C-A6EB7600211F}"/>
          </ac:spMkLst>
        </pc:spChg>
        <pc:spChg chg="del">
          <ac:chgData name="華 秋本" userId="297fb004fc5de935" providerId="LiveId" clId="{60995FF1-568B-4EAC-BEAE-AF15D718CEBC}" dt="2024-07-02T07:14:23.152" v="5895" actId="478"/>
          <ac:spMkLst>
            <pc:docMk/>
            <pc:sldMk cId="2626823492" sldId="256"/>
            <ac:spMk id="4" creationId="{429C38AB-30AA-855D-3935-9998AF3B955C}"/>
          </ac:spMkLst>
        </pc:spChg>
        <pc:picChg chg="add mod">
          <ac:chgData name="華 秋本" userId="297fb004fc5de935" providerId="LiveId" clId="{60995FF1-568B-4EAC-BEAE-AF15D718CEBC}" dt="2024-10-02T11:38:59.957" v="10200" actId="1076"/>
          <ac:picMkLst>
            <pc:docMk/>
            <pc:sldMk cId="2626823492" sldId="256"/>
            <ac:picMk id="3" creationId="{A4EF1BC4-91D2-ED71-D342-62AA8085A447}"/>
          </ac:picMkLst>
        </pc:picChg>
        <pc:picChg chg="add mod">
          <ac:chgData name="華 秋本" userId="297fb004fc5de935" providerId="LiveId" clId="{60995FF1-568B-4EAC-BEAE-AF15D718CEBC}" dt="2024-10-02T11:38:56.186" v="10199" actId="1076"/>
          <ac:picMkLst>
            <pc:docMk/>
            <pc:sldMk cId="2626823492" sldId="256"/>
            <ac:picMk id="4" creationId="{3DB1253F-E405-E3EA-0CDE-4968F097EE78}"/>
          </ac:picMkLst>
        </pc:picChg>
      </pc:sldChg>
      <pc:sldChg chg="addSp delSp modSp mod">
        <pc:chgData name="華 秋本" userId="297fb004fc5de935" providerId="LiveId" clId="{60995FF1-568B-4EAC-BEAE-AF15D718CEBC}" dt="2024-08-26T06:57:23.224" v="9604" actId="1076"/>
        <pc:sldMkLst>
          <pc:docMk/>
          <pc:sldMk cId="154417581" sldId="258"/>
        </pc:sldMkLst>
        <pc:spChg chg="add mod">
          <ac:chgData name="華 秋本" userId="297fb004fc5de935" providerId="LiveId" clId="{60995FF1-568B-4EAC-BEAE-AF15D718CEBC}" dt="2024-08-26T06:54:14.003" v="9542" actId="1076"/>
          <ac:spMkLst>
            <pc:docMk/>
            <pc:sldMk cId="154417581" sldId="258"/>
            <ac:spMk id="2" creationId="{DADCB81C-3448-71A0-CD5F-3E9C51A60F2A}"/>
          </ac:spMkLst>
        </pc:spChg>
        <pc:spChg chg="mod">
          <ac:chgData name="華 秋本" userId="297fb004fc5de935" providerId="LiveId" clId="{60995FF1-568B-4EAC-BEAE-AF15D718CEBC}" dt="2024-07-02T07:21:14.954" v="6020" actId="1076"/>
          <ac:spMkLst>
            <pc:docMk/>
            <pc:sldMk cId="154417581" sldId="258"/>
            <ac:spMk id="3" creationId="{6B79F818-4655-4F5D-A380-8833911C93C2}"/>
          </ac:spMkLst>
        </pc:spChg>
        <pc:spChg chg="mod">
          <ac:chgData name="華 秋本" userId="297fb004fc5de935" providerId="LiveId" clId="{60995FF1-568B-4EAC-BEAE-AF15D718CEBC}" dt="2024-08-26T05:19:25.184" v="9426" actId="14100"/>
          <ac:spMkLst>
            <pc:docMk/>
            <pc:sldMk cId="154417581" sldId="258"/>
            <ac:spMk id="4" creationId="{658EF45D-BE29-4130-8CD2-435A8AA3FB30}"/>
          </ac:spMkLst>
        </pc:spChg>
        <pc:spChg chg="add mod">
          <ac:chgData name="華 秋本" userId="297fb004fc5de935" providerId="LiveId" clId="{60995FF1-568B-4EAC-BEAE-AF15D718CEBC}" dt="2024-07-02T07:21:45.923" v="6024" actId="1076"/>
          <ac:spMkLst>
            <pc:docMk/>
            <pc:sldMk cId="154417581" sldId="258"/>
            <ac:spMk id="5" creationId="{A9B18F6E-F98E-9036-81C6-EBB547565E51}"/>
          </ac:spMkLst>
        </pc:spChg>
        <pc:spChg chg="add mod">
          <ac:chgData name="華 秋本" userId="297fb004fc5de935" providerId="LiveId" clId="{60995FF1-568B-4EAC-BEAE-AF15D718CEBC}" dt="2024-08-26T05:24:35.858" v="9499"/>
          <ac:spMkLst>
            <pc:docMk/>
            <pc:sldMk cId="154417581" sldId="258"/>
            <ac:spMk id="6" creationId="{A06F304D-194A-0BD5-3121-33387618B775}"/>
          </ac:spMkLst>
        </pc:spChg>
        <pc:spChg chg="add del mod">
          <ac:chgData name="華 秋本" userId="297fb004fc5de935" providerId="LiveId" clId="{60995FF1-568B-4EAC-BEAE-AF15D718CEBC}" dt="2024-07-02T07:11:17.929" v="5887" actId="478"/>
          <ac:spMkLst>
            <pc:docMk/>
            <pc:sldMk cId="154417581" sldId="258"/>
            <ac:spMk id="6" creationId="{A9732036-3746-BB80-346F-BB213E58DC85}"/>
          </ac:spMkLst>
        </pc:spChg>
        <pc:spChg chg="mod">
          <ac:chgData name="華 秋本" userId="297fb004fc5de935" providerId="LiveId" clId="{60995FF1-568B-4EAC-BEAE-AF15D718CEBC}" dt="2024-07-02T07:21:59.727" v="6027" actId="1076"/>
          <ac:spMkLst>
            <pc:docMk/>
            <pc:sldMk cId="154417581" sldId="258"/>
            <ac:spMk id="7" creationId="{1A435DAC-7BB1-40A4-89E2-A7C1B00269D4}"/>
          </ac:spMkLst>
        </pc:spChg>
        <pc:spChg chg="add del mod">
          <ac:chgData name="華 秋本" userId="297fb004fc5de935" providerId="LiveId" clId="{60995FF1-568B-4EAC-BEAE-AF15D718CEBC}" dt="2024-08-23T08:10:08.346" v="9412" actId="478"/>
          <ac:spMkLst>
            <pc:docMk/>
            <pc:sldMk cId="154417581" sldId="258"/>
            <ac:spMk id="8" creationId="{DB04FB99-1622-9BD5-583E-D94894C7CFC7}"/>
          </ac:spMkLst>
        </pc:spChg>
        <pc:spChg chg="add mod">
          <ac:chgData name="華 秋本" userId="297fb004fc5de935" providerId="LiveId" clId="{60995FF1-568B-4EAC-BEAE-AF15D718CEBC}" dt="2024-08-26T06:54:30.218" v="9544" actId="1076"/>
          <ac:spMkLst>
            <pc:docMk/>
            <pc:sldMk cId="154417581" sldId="258"/>
            <ac:spMk id="8" creationId="{E8FA8082-73A4-C079-6249-08AAF6E1E646}"/>
          </ac:spMkLst>
        </pc:spChg>
        <pc:spChg chg="add mod">
          <ac:chgData name="華 秋本" userId="297fb004fc5de935" providerId="LiveId" clId="{60995FF1-568B-4EAC-BEAE-AF15D718CEBC}" dt="2024-08-26T06:56:10.571" v="9566" actId="1076"/>
          <ac:spMkLst>
            <pc:docMk/>
            <pc:sldMk cId="154417581" sldId="258"/>
            <ac:spMk id="9" creationId="{864E2DA4-5B5E-DDBC-EDA9-AFDF36410BC9}"/>
          </ac:spMkLst>
        </pc:spChg>
        <pc:spChg chg="mod">
          <ac:chgData name="華 秋本" userId="297fb004fc5de935" providerId="LiveId" clId="{60995FF1-568B-4EAC-BEAE-AF15D718CEBC}" dt="2024-08-26T06:57:02.911" v="9592" actId="2710"/>
          <ac:spMkLst>
            <pc:docMk/>
            <pc:sldMk cId="154417581" sldId="258"/>
            <ac:spMk id="10" creationId="{36469627-7AD5-CC72-31E1-66FB7D2BF089}"/>
          </ac:spMkLst>
        </pc:spChg>
        <pc:spChg chg="add mod">
          <ac:chgData name="華 秋本" userId="297fb004fc5de935" providerId="LiveId" clId="{60995FF1-568B-4EAC-BEAE-AF15D718CEBC}" dt="2024-08-26T06:57:23.224" v="9604" actId="1076"/>
          <ac:spMkLst>
            <pc:docMk/>
            <pc:sldMk cId="154417581" sldId="258"/>
            <ac:spMk id="12" creationId="{2941FDB4-D7CE-52B5-F6F2-594307579370}"/>
          </ac:spMkLst>
        </pc:spChg>
        <pc:spChg chg="add mod">
          <ac:chgData name="華 秋本" userId="297fb004fc5de935" providerId="LiveId" clId="{60995FF1-568B-4EAC-BEAE-AF15D718CEBC}" dt="2024-08-26T06:56:35.914" v="9589"/>
          <ac:spMkLst>
            <pc:docMk/>
            <pc:sldMk cId="154417581" sldId="258"/>
            <ac:spMk id="13" creationId="{61DDAA0E-07A7-EA2A-94DC-C273641E6362}"/>
          </ac:spMkLst>
        </pc:spChg>
        <pc:spChg chg="add mod">
          <ac:chgData name="華 秋本" userId="297fb004fc5de935" providerId="LiveId" clId="{60995FF1-568B-4EAC-BEAE-AF15D718CEBC}" dt="2024-08-26T06:57:17.762" v="9603" actId="1076"/>
          <ac:spMkLst>
            <pc:docMk/>
            <pc:sldMk cId="154417581" sldId="258"/>
            <ac:spMk id="14" creationId="{0B6E0C23-02DD-E543-32AA-66B9E1846CF2}"/>
          </ac:spMkLst>
        </pc:spChg>
        <pc:picChg chg="del">
          <ac:chgData name="華 秋本" userId="297fb004fc5de935" providerId="LiveId" clId="{60995FF1-568B-4EAC-BEAE-AF15D718CEBC}" dt="2024-07-01T08:06:43.806" v="3350" actId="478"/>
          <ac:picMkLst>
            <pc:docMk/>
            <pc:sldMk cId="154417581" sldId="258"/>
            <ac:picMk id="6" creationId="{64E4864F-EC91-4BFC-AB31-6164B047215C}"/>
          </ac:picMkLst>
        </pc:picChg>
        <pc:picChg chg="add mod modCrop">
          <ac:chgData name="華 秋本" userId="297fb004fc5de935" providerId="LiveId" clId="{60995FF1-568B-4EAC-BEAE-AF15D718CEBC}" dt="2024-07-02T06:43:05.592" v="5355" actId="1076"/>
          <ac:picMkLst>
            <pc:docMk/>
            <pc:sldMk cId="154417581" sldId="258"/>
            <ac:picMk id="11" creationId="{CF8AE34D-A3C9-B14A-3C2F-24C98C1B4D20}"/>
          </ac:picMkLst>
        </pc:picChg>
      </pc:sldChg>
      <pc:sldChg chg="addSp delSp modSp mod ord">
        <pc:chgData name="華 秋本" userId="297fb004fc5de935" providerId="LiveId" clId="{60995FF1-568B-4EAC-BEAE-AF15D718CEBC}" dt="2024-10-02T09:56:51.257" v="9913" actId="1076"/>
        <pc:sldMkLst>
          <pc:docMk/>
          <pc:sldMk cId="568928252" sldId="261"/>
        </pc:sldMkLst>
        <pc:spChg chg="add mod">
          <ac:chgData name="華 秋本" userId="297fb004fc5de935" providerId="LiveId" clId="{60995FF1-568B-4EAC-BEAE-AF15D718CEBC}" dt="2024-10-02T09:55:33.089" v="9878" actId="1076"/>
          <ac:spMkLst>
            <pc:docMk/>
            <pc:sldMk cId="568928252" sldId="261"/>
            <ac:spMk id="2" creationId="{167975DE-815A-FCCA-6E77-222B09D0B4DC}"/>
          </ac:spMkLst>
        </pc:spChg>
        <pc:spChg chg="del mod">
          <ac:chgData name="華 秋本" userId="297fb004fc5de935" providerId="LiveId" clId="{60995FF1-568B-4EAC-BEAE-AF15D718CEBC}" dt="2024-07-02T06:04:08.197" v="3732" actId="478"/>
          <ac:spMkLst>
            <pc:docMk/>
            <pc:sldMk cId="568928252" sldId="261"/>
            <ac:spMk id="2" creationId="{AACA172C-19F8-42DE-BE63-0A3CA03DE30A}"/>
          </ac:spMkLst>
        </pc:spChg>
        <pc:spChg chg="add mod">
          <ac:chgData name="華 秋本" userId="297fb004fc5de935" providerId="LiveId" clId="{60995FF1-568B-4EAC-BEAE-AF15D718CEBC}" dt="2024-10-02T09:55:43.843" v="9879" actId="1076"/>
          <ac:spMkLst>
            <pc:docMk/>
            <pc:sldMk cId="568928252" sldId="261"/>
            <ac:spMk id="3" creationId="{46128F65-840A-03EF-9DD1-E48BE1206EB0}"/>
          </ac:spMkLst>
        </pc:spChg>
        <pc:spChg chg="add mod">
          <ac:chgData name="華 秋本" userId="297fb004fc5de935" providerId="LiveId" clId="{60995FF1-568B-4EAC-BEAE-AF15D718CEBC}" dt="2024-10-02T09:55:25.048" v="9877" actId="1076"/>
          <ac:spMkLst>
            <pc:docMk/>
            <pc:sldMk cId="568928252" sldId="261"/>
            <ac:spMk id="4" creationId="{4784C377-6AC4-0A85-71AF-970F439E1792}"/>
          </ac:spMkLst>
        </pc:spChg>
        <pc:spChg chg="add mod">
          <ac:chgData name="華 秋本" userId="297fb004fc5de935" providerId="LiveId" clId="{60995FF1-568B-4EAC-BEAE-AF15D718CEBC}" dt="2024-10-02T09:55:58.519" v="9881" actId="1076"/>
          <ac:spMkLst>
            <pc:docMk/>
            <pc:sldMk cId="568928252" sldId="261"/>
            <ac:spMk id="5" creationId="{7C8DAFE3-37A0-B6FC-5AFD-98025D8D5492}"/>
          </ac:spMkLst>
        </pc:spChg>
        <pc:spChg chg="del">
          <ac:chgData name="華 秋本" userId="297fb004fc5de935" providerId="LiveId" clId="{60995FF1-568B-4EAC-BEAE-AF15D718CEBC}" dt="2024-07-02T06:06:52.432" v="3982" actId="478"/>
          <ac:spMkLst>
            <pc:docMk/>
            <pc:sldMk cId="568928252" sldId="261"/>
            <ac:spMk id="6" creationId="{31EA8889-C320-6A84-37F4-F09ADF6D9BF5}"/>
          </ac:spMkLst>
        </pc:spChg>
        <pc:spChg chg="add mod">
          <ac:chgData name="華 秋本" userId="297fb004fc5de935" providerId="LiveId" clId="{60995FF1-568B-4EAC-BEAE-AF15D718CEBC}" dt="2024-10-02T09:56:23.980" v="9899" actId="1076"/>
          <ac:spMkLst>
            <pc:docMk/>
            <pc:sldMk cId="568928252" sldId="261"/>
            <ac:spMk id="6" creationId="{BC412A37-C5B6-CABD-451D-55A52C43F1C6}"/>
          </ac:spMkLst>
        </pc:spChg>
        <pc:spChg chg="add mod">
          <ac:chgData name="華 秋本" userId="297fb004fc5de935" providerId="LiveId" clId="{60995FF1-568B-4EAC-BEAE-AF15D718CEBC}" dt="2024-10-02T09:55:15.032" v="9875" actId="1076"/>
          <ac:spMkLst>
            <pc:docMk/>
            <pc:sldMk cId="568928252" sldId="261"/>
            <ac:spMk id="7" creationId="{013B5C2C-7CA1-4DBF-5187-60C9321AC68B}"/>
          </ac:spMkLst>
        </pc:spChg>
        <pc:spChg chg="add mod">
          <ac:chgData name="華 秋本" userId="297fb004fc5de935" providerId="LiveId" clId="{60995FF1-568B-4EAC-BEAE-AF15D718CEBC}" dt="2024-10-02T09:56:51.257" v="9913" actId="1076"/>
          <ac:spMkLst>
            <pc:docMk/>
            <pc:sldMk cId="568928252" sldId="261"/>
            <ac:spMk id="8" creationId="{15E9EAD0-DC1B-41E5-404B-543A38295785}"/>
          </ac:spMkLst>
        </pc:spChg>
        <pc:spChg chg="add mod">
          <ac:chgData name="華 秋本" userId="297fb004fc5de935" providerId="LiveId" clId="{60995FF1-568B-4EAC-BEAE-AF15D718CEBC}" dt="2024-10-02T09:55:00.687" v="9872" actId="1076"/>
          <ac:spMkLst>
            <pc:docMk/>
            <pc:sldMk cId="568928252" sldId="261"/>
            <ac:spMk id="10" creationId="{649536C8-0D7A-0BA7-54FF-6093115566B1}"/>
          </ac:spMkLst>
        </pc:spChg>
        <pc:spChg chg="del">
          <ac:chgData name="華 秋本" userId="297fb004fc5de935" providerId="LiveId" clId="{60995FF1-568B-4EAC-BEAE-AF15D718CEBC}" dt="2024-07-02T06:06:47.813" v="3981" actId="478"/>
          <ac:spMkLst>
            <pc:docMk/>
            <pc:sldMk cId="568928252" sldId="261"/>
            <ac:spMk id="11" creationId="{CC113D98-9EB4-485C-B848-BE932023149E}"/>
          </ac:spMkLst>
        </pc:spChg>
        <pc:spChg chg="add del mod">
          <ac:chgData name="華 秋本" userId="297fb004fc5de935" providerId="LiveId" clId="{60995FF1-568B-4EAC-BEAE-AF15D718CEBC}" dt="2024-07-02T06:21:10.837" v="4682" actId="478"/>
          <ac:spMkLst>
            <pc:docMk/>
            <pc:sldMk cId="568928252" sldId="261"/>
            <ac:spMk id="12" creationId="{4BDA8769-F8B4-8609-42B5-E828C0166AB1}"/>
          </ac:spMkLst>
        </pc:spChg>
        <pc:spChg chg="mod">
          <ac:chgData name="華 秋本" userId="297fb004fc5de935" providerId="LiveId" clId="{60995FF1-568B-4EAC-BEAE-AF15D718CEBC}" dt="2024-10-02T09:54:56.544" v="9871" actId="14100"/>
          <ac:spMkLst>
            <pc:docMk/>
            <pc:sldMk cId="568928252" sldId="261"/>
            <ac:spMk id="14" creationId="{C094F6E7-BEC5-4E88-A27E-F1C462844F87}"/>
          </ac:spMkLst>
        </pc:spChg>
        <pc:picChg chg="add mod modCrop">
          <ac:chgData name="華 秋本" userId="297fb004fc5de935" providerId="LiveId" clId="{60995FF1-568B-4EAC-BEAE-AF15D718CEBC}" dt="2024-07-02T06:22:59.928" v="4700" actId="1076"/>
          <ac:picMkLst>
            <pc:docMk/>
            <pc:sldMk cId="568928252" sldId="261"/>
            <ac:picMk id="9" creationId="{BB302E4D-DA80-05FD-7EE5-2F7DE5134235}"/>
          </ac:picMkLst>
        </pc:picChg>
        <pc:picChg chg="del">
          <ac:chgData name="華 秋本" userId="297fb004fc5de935" providerId="LiveId" clId="{60995FF1-568B-4EAC-BEAE-AF15D718CEBC}" dt="2024-07-02T06:06:44.371" v="3980" actId="478"/>
          <ac:picMkLst>
            <pc:docMk/>
            <pc:sldMk cId="568928252" sldId="261"/>
            <ac:picMk id="16" creationId="{DCC1FDAF-2931-4EE0-A81D-AE6850BC118B}"/>
          </ac:picMkLst>
        </pc:picChg>
      </pc:sldChg>
      <pc:sldChg chg="addSp delSp modSp mod ord">
        <pc:chgData name="華 秋本" userId="297fb004fc5de935" providerId="LiveId" clId="{60995FF1-568B-4EAC-BEAE-AF15D718CEBC}" dt="2024-09-20T08:24:50.419" v="9684" actId="1076"/>
        <pc:sldMkLst>
          <pc:docMk/>
          <pc:sldMk cId="1298168727" sldId="262"/>
        </pc:sldMkLst>
        <pc:spChg chg="mod">
          <ac:chgData name="華 秋本" userId="297fb004fc5de935" providerId="LiveId" clId="{60995FF1-568B-4EAC-BEAE-AF15D718CEBC}" dt="2024-08-26T05:19:54.169" v="9433" actId="1076"/>
          <ac:spMkLst>
            <pc:docMk/>
            <pc:sldMk cId="1298168727" sldId="262"/>
            <ac:spMk id="2" creationId="{AACA172C-19F8-42DE-BE63-0A3CA03DE30A}"/>
          </ac:spMkLst>
        </pc:spChg>
        <pc:spChg chg="add mod">
          <ac:chgData name="華 秋本" userId="297fb004fc5de935" providerId="LiveId" clId="{60995FF1-568B-4EAC-BEAE-AF15D718CEBC}" dt="2024-09-20T08:24:50.419" v="9684" actId="1076"/>
          <ac:spMkLst>
            <pc:docMk/>
            <pc:sldMk cId="1298168727" sldId="262"/>
            <ac:spMk id="3" creationId="{BD141C77-0E6B-8A0A-782D-7489C95CF806}"/>
          </ac:spMkLst>
        </pc:spChg>
        <pc:spChg chg="add mod">
          <ac:chgData name="華 秋本" userId="297fb004fc5de935" providerId="LiveId" clId="{60995FF1-568B-4EAC-BEAE-AF15D718CEBC}" dt="2024-08-26T05:20:02.749" v="9434" actId="1076"/>
          <ac:spMkLst>
            <pc:docMk/>
            <pc:sldMk cId="1298168727" sldId="262"/>
            <ac:spMk id="4" creationId="{AC686564-9D73-B483-E470-CF5E154134FE}"/>
          </ac:spMkLst>
        </pc:spChg>
        <pc:spChg chg="add mod">
          <ac:chgData name="華 秋本" userId="297fb004fc5de935" providerId="LiveId" clId="{60995FF1-568B-4EAC-BEAE-AF15D718CEBC}" dt="2024-08-26T05:20:06.654" v="9435" actId="1076"/>
          <ac:spMkLst>
            <pc:docMk/>
            <pc:sldMk cId="1298168727" sldId="262"/>
            <ac:spMk id="5" creationId="{AE5FED06-90C7-67A1-4F80-654ADA3C3A91}"/>
          </ac:spMkLst>
        </pc:spChg>
        <pc:spChg chg="add mod">
          <ac:chgData name="華 秋本" userId="297fb004fc5de935" providerId="LiveId" clId="{60995FF1-568B-4EAC-BEAE-AF15D718CEBC}" dt="2024-08-26T05:19:51.863" v="9432" actId="1076"/>
          <ac:spMkLst>
            <pc:docMk/>
            <pc:sldMk cId="1298168727" sldId="262"/>
            <ac:spMk id="6" creationId="{D2E9E2E1-229C-4DBF-1A56-DEB6DA543B3F}"/>
          </ac:spMkLst>
        </pc:spChg>
        <pc:spChg chg="add mod">
          <ac:chgData name="華 秋本" userId="297fb004fc5de935" providerId="LiveId" clId="{60995FF1-568B-4EAC-BEAE-AF15D718CEBC}" dt="2024-08-26T05:24:38.453" v="9500"/>
          <ac:spMkLst>
            <pc:docMk/>
            <pc:sldMk cId="1298168727" sldId="262"/>
            <ac:spMk id="8" creationId="{40BF4097-8026-DE6B-71F3-CDEBD6D97816}"/>
          </ac:spMkLst>
        </pc:spChg>
        <pc:spChg chg="mod">
          <ac:chgData name="華 秋本" userId="297fb004fc5de935" providerId="LiveId" clId="{60995FF1-568B-4EAC-BEAE-AF15D718CEBC}" dt="2024-07-02T07:19:29.939" v="6012" actId="1076"/>
          <ac:spMkLst>
            <pc:docMk/>
            <pc:sldMk cId="1298168727" sldId="262"/>
            <ac:spMk id="10" creationId="{946ED9B9-C68C-F7C5-F03A-25D997250294}"/>
          </ac:spMkLst>
        </pc:spChg>
        <pc:spChg chg="del">
          <ac:chgData name="華 秋本" userId="297fb004fc5de935" providerId="LiveId" clId="{60995FF1-568B-4EAC-BEAE-AF15D718CEBC}" dt="2024-07-01T07:32:40.278" v="2188" actId="478"/>
          <ac:spMkLst>
            <pc:docMk/>
            <pc:sldMk cId="1298168727" sldId="262"/>
            <ac:spMk id="11" creationId="{CC113D98-9EB4-485C-B848-BE932023149E}"/>
          </ac:spMkLst>
        </pc:spChg>
        <pc:spChg chg="mod">
          <ac:chgData name="華 秋本" userId="297fb004fc5de935" providerId="LiveId" clId="{60995FF1-568B-4EAC-BEAE-AF15D718CEBC}" dt="2024-08-26T05:19:44.172" v="9430" actId="14100"/>
          <ac:spMkLst>
            <pc:docMk/>
            <pc:sldMk cId="1298168727" sldId="262"/>
            <ac:spMk id="12" creationId="{41187F0F-70B7-4BA9-8804-A745F66A603D}"/>
          </ac:spMkLst>
        </pc:spChg>
        <pc:picChg chg="add mod modCrop">
          <ac:chgData name="華 秋本" userId="297fb004fc5de935" providerId="LiveId" clId="{60995FF1-568B-4EAC-BEAE-AF15D718CEBC}" dt="2024-07-01T08:00:13.959" v="3031" actId="208"/>
          <ac:picMkLst>
            <pc:docMk/>
            <pc:sldMk cId="1298168727" sldId="262"/>
            <ac:picMk id="7" creationId="{8E5A8314-04CB-9CF1-5D2F-912FB25015BE}"/>
          </ac:picMkLst>
        </pc:picChg>
        <pc:picChg chg="add del mod">
          <ac:chgData name="華 秋本" userId="297fb004fc5de935" providerId="LiveId" clId="{60995FF1-568B-4EAC-BEAE-AF15D718CEBC}" dt="2024-07-01T08:00:24.060" v="3033" actId="478"/>
          <ac:picMkLst>
            <pc:docMk/>
            <pc:sldMk cId="1298168727" sldId="262"/>
            <ac:picMk id="8" creationId="{DFA1C708-5208-7B12-3DA5-9D4F13D115D1}"/>
          </ac:picMkLst>
        </pc:picChg>
        <pc:picChg chg="del">
          <ac:chgData name="華 秋本" userId="297fb004fc5de935" providerId="LiveId" clId="{60995FF1-568B-4EAC-BEAE-AF15D718CEBC}" dt="2024-07-01T07:32:41.610" v="2189" actId="478"/>
          <ac:picMkLst>
            <pc:docMk/>
            <pc:sldMk cId="1298168727" sldId="262"/>
            <ac:picMk id="9" creationId="{42F20EA0-1CCB-4973-8AFD-A500CD720BB4}"/>
          </ac:picMkLst>
        </pc:picChg>
      </pc:sldChg>
      <pc:sldChg chg="addSp delSp modSp del mod">
        <pc:chgData name="華 秋本" userId="297fb004fc5de935" providerId="LiveId" clId="{60995FF1-568B-4EAC-BEAE-AF15D718CEBC}" dt="2024-10-03T03:14:35.549" v="10229" actId="47"/>
        <pc:sldMkLst>
          <pc:docMk/>
          <pc:sldMk cId="816428833" sldId="263"/>
        </pc:sldMkLst>
        <pc:spChg chg="del mod">
          <ac:chgData name="華 秋本" userId="297fb004fc5de935" providerId="LiveId" clId="{60995FF1-568B-4EAC-BEAE-AF15D718CEBC}" dt="2024-07-02T06:34:56.396" v="4966" actId="478"/>
          <ac:spMkLst>
            <pc:docMk/>
            <pc:sldMk cId="816428833" sldId="263"/>
            <ac:spMk id="2" creationId="{AACA172C-19F8-42DE-BE63-0A3CA03DE30A}"/>
          </ac:spMkLst>
        </pc:spChg>
        <pc:spChg chg="add mod">
          <ac:chgData name="華 秋本" userId="297fb004fc5de935" providerId="LiveId" clId="{60995FF1-568B-4EAC-BEAE-AF15D718CEBC}" dt="2024-08-26T05:24:08.135" v="9492" actId="1076"/>
          <ac:spMkLst>
            <pc:docMk/>
            <pc:sldMk cId="816428833" sldId="263"/>
            <ac:spMk id="2" creationId="{FDEB113A-B274-7E5D-DDB9-2328333F5BF1}"/>
          </ac:spMkLst>
        </pc:spChg>
        <pc:spChg chg="mod">
          <ac:chgData name="華 秋本" userId="297fb004fc5de935" providerId="LiveId" clId="{60995FF1-568B-4EAC-BEAE-AF15D718CEBC}" dt="2024-07-02T07:23:31.071" v="6051" actId="14100"/>
          <ac:spMkLst>
            <pc:docMk/>
            <pc:sldMk cId="816428833" sldId="263"/>
            <ac:spMk id="4" creationId="{658EF45D-BE29-4130-8CD2-435A8AA3FB30}"/>
          </ac:spMkLst>
        </pc:spChg>
        <pc:spChg chg="add mod">
          <ac:chgData name="華 秋本" userId="297fb004fc5de935" providerId="LiveId" clId="{60995FF1-568B-4EAC-BEAE-AF15D718CEBC}" dt="2024-08-26T05:24:03.299" v="9491" actId="1076"/>
          <ac:spMkLst>
            <pc:docMk/>
            <pc:sldMk cId="816428833" sldId="263"/>
            <ac:spMk id="6" creationId="{CCFCA9D6-8F0A-7717-B665-88E917993499}"/>
          </ac:spMkLst>
        </pc:spChg>
        <pc:spChg chg="add mod">
          <ac:chgData name="華 秋本" userId="297fb004fc5de935" providerId="LiveId" clId="{60995FF1-568B-4EAC-BEAE-AF15D718CEBC}" dt="2024-08-26T05:24:11.821" v="9493" actId="1076"/>
          <ac:spMkLst>
            <pc:docMk/>
            <pc:sldMk cId="816428833" sldId="263"/>
            <ac:spMk id="7" creationId="{C8CC0683-87EA-475C-3116-DB1ABE5DE892}"/>
          </ac:spMkLst>
        </pc:spChg>
        <pc:spChg chg="add mod">
          <ac:chgData name="華 秋本" userId="297fb004fc5de935" providerId="LiveId" clId="{60995FF1-568B-4EAC-BEAE-AF15D718CEBC}" dt="2024-08-26T05:25:32.327" v="9512" actId="1076"/>
          <ac:spMkLst>
            <pc:docMk/>
            <pc:sldMk cId="816428833" sldId="263"/>
            <ac:spMk id="8" creationId="{33DD6D53-C812-F932-2AEC-693458024F43}"/>
          </ac:spMkLst>
        </pc:spChg>
        <pc:spChg chg="mod">
          <ac:chgData name="華 秋本" userId="297fb004fc5de935" providerId="LiveId" clId="{60995FF1-568B-4EAC-BEAE-AF15D718CEBC}" dt="2024-08-26T05:19:04.477" v="9422" actId="1076"/>
          <ac:spMkLst>
            <pc:docMk/>
            <pc:sldMk cId="816428833" sldId="263"/>
            <ac:spMk id="9" creationId="{6F6B5B5F-E612-47A1-A6AE-910C7282EF0A}"/>
          </ac:spMkLst>
        </pc:spChg>
        <pc:spChg chg="del mod">
          <ac:chgData name="華 秋本" userId="297fb004fc5de935" providerId="LiveId" clId="{60995FF1-568B-4EAC-BEAE-AF15D718CEBC}" dt="2024-07-02T06:39:20.103" v="5322" actId="478"/>
          <ac:spMkLst>
            <pc:docMk/>
            <pc:sldMk cId="816428833" sldId="263"/>
            <ac:spMk id="10" creationId="{08085941-D596-FA85-3D87-A57179475E2C}"/>
          </ac:spMkLst>
        </pc:spChg>
        <pc:spChg chg="add mod">
          <ac:chgData name="華 秋本" userId="297fb004fc5de935" providerId="LiveId" clId="{60995FF1-568B-4EAC-BEAE-AF15D718CEBC}" dt="2024-08-26T05:25:37.339" v="9513" actId="1076"/>
          <ac:spMkLst>
            <pc:docMk/>
            <pc:sldMk cId="816428833" sldId="263"/>
            <ac:spMk id="10" creationId="{CDBE91CA-B92D-559C-0578-B0B93815D065}"/>
          </ac:spMkLst>
        </pc:spChg>
        <pc:spChg chg="add mod">
          <ac:chgData name="華 秋本" userId="297fb004fc5de935" providerId="LiveId" clId="{60995FF1-568B-4EAC-BEAE-AF15D718CEBC}" dt="2024-08-26T05:27:24.840" v="9532" actId="2710"/>
          <ac:spMkLst>
            <pc:docMk/>
            <pc:sldMk cId="816428833" sldId="263"/>
            <ac:spMk id="11" creationId="{DAD2546F-7975-8E6F-AECE-9FB0D12CEB52}"/>
          </ac:spMkLst>
        </pc:spChg>
        <pc:spChg chg="add mod">
          <ac:chgData name="華 秋本" userId="297fb004fc5de935" providerId="LiveId" clId="{60995FF1-568B-4EAC-BEAE-AF15D718CEBC}" dt="2024-08-26T05:26:48.880" v="9531" actId="1076"/>
          <ac:spMkLst>
            <pc:docMk/>
            <pc:sldMk cId="816428833" sldId="263"/>
            <ac:spMk id="12" creationId="{F03FAD4D-B883-6FBA-8911-1757742A32A1}"/>
          </ac:spMkLst>
        </pc:spChg>
        <pc:spChg chg="add mod">
          <ac:chgData name="華 秋本" userId="297fb004fc5de935" providerId="LiveId" clId="{60995FF1-568B-4EAC-BEAE-AF15D718CEBC}" dt="2024-08-26T06:55:31.134" v="9554" actId="1076"/>
          <ac:spMkLst>
            <pc:docMk/>
            <pc:sldMk cId="816428833" sldId="263"/>
            <ac:spMk id="13" creationId="{F92FBEEB-2136-0F9F-9528-057483F15B6F}"/>
          </ac:spMkLst>
        </pc:spChg>
        <pc:spChg chg="add mod">
          <ac:chgData name="華 秋本" userId="297fb004fc5de935" providerId="LiveId" clId="{60995FF1-568B-4EAC-BEAE-AF15D718CEBC}" dt="2024-08-26T06:55:49.701" v="9564"/>
          <ac:spMkLst>
            <pc:docMk/>
            <pc:sldMk cId="816428833" sldId="263"/>
            <ac:spMk id="14" creationId="{1AD80F90-66E8-9568-DCAF-F46DDE6D6D9F}"/>
          </ac:spMkLst>
        </pc:spChg>
        <pc:grpChg chg="add mod">
          <ac:chgData name="華 秋本" userId="297fb004fc5de935" providerId="LiveId" clId="{60995FF1-568B-4EAC-BEAE-AF15D718CEBC}" dt="2024-08-26T05:18:59.457" v="9421" actId="14100"/>
          <ac:grpSpMkLst>
            <pc:docMk/>
            <pc:sldMk cId="816428833" sldId="263"/>
            <ac:grpSpMk id="3" creationId="{89AF22F7-0623-CCAF-454D-8F0AF5D569B8}"/>
          </ac:grpSpMkLst>
        </pc:grpChg>
        <pc:picChg chg="mod modCrop">
          <ac:chgData name="華 秋本" userId="297fb004fc5de935" providerId="LiveId" clId="{60995FF1-568B-4EAC-BEAE-AF15D718CEBC}" dt="2024-07-02T06:43:22.738" v="5358" actId="1076"/>
          <ac:picMkLst>
            <pc:docMk/>
            <pc:sldMk cId="816428833" sldId="263"/>
            <ac:picMk id="5" creationId="{1E519424-2550-913D-C4E5-3F649DB5B677}"/>
          </ac:picMkLst>
        </pc:picChg>
        <pc:picChg chg="mod">
          <ac:chgData name="華 秋本" userId="297fb004fc5de935" providerId="LiveId" clId="{60995FF1-568B-4EAC-BEAE-AF15D718CEBC}" dt="2024-06-20T07:16:03.404" v="76" actId="164"/>
          <ac:picMkLst>
            <pc:docMk/>
            <pc:sldMk cId="816428833" sldId="263"/>
            <ac:picMk id="1026" creationId="{B3FEB57C-F064-4B00-95FC-D3168A6FEA35}"/>
          </ac:picMkLst>
        </pc:picChg>
      </pc:sldChg>
      <pc:sldChg chg="addSp delSp modSp mod">
        <pc:chgData name="華 秋本" userId="297fb004fc5de935" providerId="LiveId" clId="{60995FF1-568B-4EAC-BEAE-AF15D718CEBC}" dt="2024-10-02T11:39:24.259" v="10203" actId="208"/>
        <pc:sldMkLst>
          <pc:docMk/>
          <pc:sldMk cId="1925927258" sldId="264"/>
        </pc:sldMkLst>
        <pc:spChg chg="add mod">
          <ac:chgData name="華 秋本" userId="297fb004fc5de935" providerId="LiveId" clId="{60995FF1-568B-4EAC-BEAE-AF15D718CEBC}" dt="2024-09-20T08:23:20.348" v="9670" actId="1076"/>
          <ac:spMkLst>
            <pc:docMk/>
            <pc:sldMk cId="1925927258" sldId="264"/>
            <ac:spMk id="2" creationId="{D8CF845B-F5B5-9838-D07A-A66B46153ABD}"/>
          </ac:spMkLst>
        </pc:spChg>
        <pc:spChg chg="mod topLvl">
          <ac:chgData name="華 秋本" userId="297fb004fc5de935" providerId="LiveId" clId="{60995FF1-568B-4EAC-BEAE-AF15D718CEBC}" dt="2024-09-20T08:23:10.892" v="9669" actId="1076"/>
          <ac:spMkLst>
            <pc:docMk/>
            <pc:sldMk cId="1925927258" sldId="264"/>
            <ac:spMk id="3" creationId="{6B79F818-4655-4F5D-A380-8833911C93C2}"/>
          </ac:spMkLst>
        </pc:spChg>
        <pc:spChg chg="add mod">
          <ac:chgData name="華 秋本" userId="297fb004fc5de935" providerId="LiveId" clId="{60995FF1-568B-4EAC-BEAE-AF15D718CEBC}" dt="2024-09-20T08:23:04.232" v="9668" actId="1076"/>
          <ac:spMkLst>
            <pc:docMk/>
            <pc:sldMk cId="1925927258" sldId="264"/>
            <ac:spMk id="4" creationId="{8FEE1575-8881-A624-23B9-7F8AE6794190}"/>
          </ac:spMkLst>
        </pc:spChg>
        <pc:spChg chg="mod topLvl">
          <ac:chgData name="華 秋本" userId="297fb004fc5de935" providerId="LiveId" clId="{60995FF1-568B-4EAC-BEAE-AF15D718CEBC}" dt="2024-09-20T08:24:23.257" v="9682" actId="1076"/>
          <ac:spMkLst>
            <pc:docMk/>
            <pc:sldMk cId="1925927258" sldId="264"/>
            <ac:spMk id="5" creationId="{D54D6920-80E5-45FE-B9A8-D478BD044393}"/>
          </ac:spMkLst>
        </pc:spChg>
        <pc:spChg chg="add mod">
          <ac:chgData name="華 秋本" userId="297fb004fc5de935" providerId="LiveId" clId="{60995FF1-568B-4EAC-BEAE-AF15D718CEBC}" dt="2024-09-20T08:24:02.573" v="9679" actId="1076"/>
          <ac:spMkLst>
            <pc:docMk/>
            <pc:sldMk cId="1925927258" sldId="264"/>
            <ac:spMk id="9" creationId="{2509B435-1A6D-AD32-8ADA-FA3ED8CEBA74}"/>
          </ac:spMkLst>
        </pc:spChg>
        <pc:spChg chg="mod topLvl">
          <ac:chgData name="華 秋本" userId="297fb004fc5de935" providerId="LiveId" clId="{60995FF1-568B-4EAC-BEAE-AF15D718CEBC}" dt="2024-09-20T08:24:15.908" v="9681" actId="1076"/>
          <ac:spMkLst>
            <pc:docMk/>
            <pc:sldMk cId="1925927258" sldId="264"/>
            <ac:spMk id="10" creationId="{41ECD57D-0503-4840-85F8-03EE7CC07918}"/>
          </ac:spMkLst>
        </pc:spChg>
        <pc:spChg chg="add mod">
          <ac:chgData name="華 秋本" userId="297fb004fc5de935" providerId="LiveId" clId="{60995FF1-568B-4EAC-BEAE-AF15D718CEBC}" dt="2024-09-20T08:24:28.471" v="9683" actId="1076"/>
          <ac:spMkLst>
            <pc:docMk/>
            <pc:sldMk cId="1925927258" sldId="264"/>
            <ac:spMk id="11" creationId="{C8108C7F-D1DA-B2F5-2BA1-EF2463BE3714}"/>
          </ac:spMkLst>
        </pc:spChg>
        <pc:spChg chg="mod topLvl">
          <ac:chgData name="華 秋本" userId="297fb004fc5de935" providerId="LiveId" clId="{60995FF1-568B-4EAC-BEAE-AF15D718CEBC}" dt="2024-09-20T08:22:05.763" v="9659" actId="14100"/>
          <ac:spMkLst>
            <pc:docMk/>
            <pc:sldMk cId="1925927258" sldId="264"/>
            <ac:spMk id="12" creationId="{41187F0F-70B7-4BA9-8804-A745F66A603D}"/>
          </ac:spMkLst>
        </pc:spChg>
        <pc:spChg chg="del mod ord">
          <ac:chgData name="華 秋本" userId="297fb004fc5de935" providerId="LiveId" clId="{60995FF1-568B-4EAC-BEAE-AF15D718CEBC}" dt="2024-07-01T07:11:57.778" v="1923" actId="478"/>
          <ac:spMkLst>
            <pc:docMk/>
            <pc:sldMk cId="1925927258" sldId="264"/>
            <ac:spMk id="13" creationId="{019DC75A-CB98-4FDE-BBE0-79C1C3340534}"/>
          </ac:spMkLst>
        </pc:spChg>
        <pc:spChg chg="add mod">
          <ac:chgData name="華 秋本" userId="297fb004fc5de935" providerId="LiveId" clId="{60995FF1-568B-4EAC-BEAE-AF15D718CEBC}" dt="2024-09-20T08:23:30.239" v="9671" actId="1076"/>
          <ac:spMkLst>
            <pc:docMk/>
            <pc:sldMk cId="1925927258" sldId="264"/>
            <ac:spMk id="18" creationId="{C8058A9B-593F-E37D-04C2-9C2CC22CDDF8}"/>
          </ac:spMkLst>
        </pc:spChg>
        <pc:grpChg chg="add del mod">
          <ac:chgData name="華 秋本" userId="297fb004fc5de935" providerId="LiveId" clId="{60995FF1-568B-4EAC-BEAE-AF15D718CEBC}" dt="2024-07-01T07:17:44.646" v="1987" actId="165"/>
          <ac:grpSpMkLst>
            <pc:docMk/>
            <pc:sldMk cId="1925927258" sldId="264"/>
            <ac:grpSpMk id="2" creationId="{51BF4B7C-52D3-66A2-23F4-84D2A644BFE5}"/>
          </ac:grpSpMkLst>
        </pc:grpChg>
        <pc:grpChg chg="add mod">
          <ac:chgData name="華 秋本" userId="297fb004fc5de935" providerId="LiveId" clId="{60995FF1-568B-4EAC-BEAE-AF15D718CEBC}" dt="2024-07-01T07:19:04.470" v="1991" actId="164"/>
          <ac:grpSpMkLst>
            <pc:docMk/>
            <pc:sldMk cId="1925927258" sldId="264"/>
            <ac:grpSpMk id="14" creationId="{4B8931A7-6D91-7634-26F4-22323E9890A3}"/>
          </ac:grpSpMkLst>
        </pc:grpChg>
        <pc:grpChg chg="add mod">
          <ac:chgData name="華 秋本" userId="297fb004fc5de935" providerId="LiveId" clId="{60995FF1-568B-4EAC-BEAE-AF15D718CEBC}" dt="2024-07-01T07:19:46.936" v="1992" actId="164"/>
          <ac:grpSpMkLst>
            <pc:docMk/>
            <pc:sldMk cId="1925927258" sldId="264"/>
            <ac:grpSpMk id="15" creationId="{27526DF5-647C-62ED-0ECC-E8879B490919}"/>
          </ac:grpSpMkLst>
        </pc:grpChg>
        <pc:grpChg chg="add mod">
          <ac:chgData name="華 秋本" userId="297fb004fc5de935" providerId="LiveId" clId="{60995FF1-568B-4EAC-BEAE-AF15D718CEBC}" dt="2024-07-01T07:19:53.007" v="1993" actId="164"/>
          <ac:grpSpMkLst>
            <pc:docMk/>
            <pc:sldMk cId="1925927258" sldId="264"/>
            <ac:grpSpMk id="16" creationId="{5583B3D8-CA34-0B68-E02E-6A23C0234CF2}"/>
          </ac:grpSpMkLst>
        </pc:grpChg>
        <pc:grpChg chg="add mod">
          <ac:chgData name="華 秋本" userId="297fb004fc5de935" providerId="LiveId" clId="{60995FF1-568B-4EAC-BEAE-AF15D718CEBC}" dt="2024-07-11T07:50:17.306" v="6088" actId="14100"/>
          <ac:grpSpMkLst>
            <pc:docMk/>
            <pc:sldMk cId="1925927258" sldId="264"/>
            <ac:grpSpMk id="17" creationId="{8B1AF2BC-8D1C-48F0-DB2A-7EB509796330}"/>
          </ac:grpSpMkLst>
        </pc:grpChg>
        <pc:picChg chg="del mod">
          <ac:chgData name="華 秋本" userId="297fb004fc5de935" providerId="LiveId" clId="{60995FF1-568B-4EAC-BEAE-AF15D718CEBC}" dt="2024-07-01T06:39:06.825" v="1011" actId="478"/>
          <ac:picMkLst>
            <pc:docMk/>
            <pc:sldMk cId="1925927258" sldId="264"/>
            <ac:picMk id="7" creationId="{E3C7547B-48C7-48A9-9FE4-44E04B68C1AC}"/>
          </ac:picMkLst>
        </pc:picChg>
        <pc:picChg chg="add mod modCrop">
          <ac:chgData name="華 秋本" userId="297fb004fc5de935" providerId="LiveId" clId="{60995FF1-568B-4EAC-BEAE-AF15D718CEBC}" dt="2024-10-02T11:39:24.259" v="10203" actId="208"/>
          <ac:picMkLst>
            <pc:docMk/>
            <pc:sldMk cId="1925927258" sldId="264"/>
            <ac:picMk id="8" creationId="{E95BD371-BA71-01D5-CBBA-9517C1B9639D}"/>
          </ac:picMkLst>
        </pc:picChg>
      </pc:sldChg>
      <pc:sldChg chg="new del">
        <pc:chgData name="華 秋本" userId="297fb004fc5de935" providerId="LiveId" clId="{60995FF1-568B-4EAC-BEAE-AF15D718CEBC}" dt="2024-06-21T04:50:34.515" v="873" actId="47"/>
        <pc:sldMkLst>
          <pc:docMk/>
          <pc:sldMk cId="4236631042" sldId="265"/>
        </pc:sldMkLst>
      </pc:sldChg>
      <pc:sldChg chg="addSp delSp modSp add mod">
        <pc:chgData name="華 秋本" userId="297fb004fc5de935" providerId="LiveId" clId="{60995FF1-568B-4EAC-BEAE-AF15D718CEBC}" dt="2024-08-26T05:23:38.253" v="9487" actId="2711"/>
        <pc:sldMkLst>
          <pc:docMk/>
          <pc:sldMk cId="749600014" sldId="266"/>
        </pc:sldMkLst>
        <pc:spChg chg="del mod">
          <ac:chgData name="華 秋本" userId="297fb004fc5de935" providerId="LiveId" clId="{60995FF1-568B-4EAC-BEAE-AF15D718CEBC}" dt="2024-07-02T06:59:11.394" v="5411" actId="478"/>
          <ac:spMkLst>
            <pc:docMk/>
            <pc:sldMk cId="749600014" sldId="266"/>
            <ac:spMk id="2" creationId="{AACA172C-19F8-42DE-BE63-0A3CA03DE30A}"/>
          </ac:spMkLst>
        </pc:spChg>
        <pc:spChg chg="add mod">
          <ac:chgData name="華 秋本" userId="297fb004fc5de935" providerId="LiveId" clId="{60995FF1-568B-4EAC-BEAE-AF15D718CEBC}" dt="2024-07-02T07:29:33.845" v="6080" actId="164"/>
          <ac:spMkLst>
            <pc:docMk/>
            <pc:sldMk cId="749600014" sldId="266"/>
            <ac:spMk id="5" creationId="{85558EE3-9E08-041A-629F-91EB4516C7A3}"/>
          </ac:spMkLst>
        </pc:spChg>
        <pc:spChg chg="mod">
          <ac:chgData name="華 秋本" userId="297fb004fc5de935" providerId="LiveId" clId="{60995FF1-568B-4EAC-BEAE-AF15D718CEBC}" dt="2024-07-02T07:24:27.822" v="6060"/>
          <ac:spMkLst>
            <pc:docMk/>
            <pc:sldMk cId="749600014" sldId="266"/>
            <ac:spMk id="6" creationId="{31EA8889-C320-6A84-37F4-F09ADF6D9BF5}"/>
          </ac:spMkLst>
        </pc:spChg>
        <pc:spChg chg="add mod">
          <ac:chgData name="華 秋本" userId="297fb004fc5de935" providerId="LiveId" clId="{60995FF1-568B-4EAC-BEAE-AF15D718CEBC}" dt="2024-08-26T05:23:12.599" v="9485" actId="1076"/>
          <ac:spMkLst>
            <pc:docMk/>
            <pc:sldMk cId="749600014" sldId="266"/>
            <ac:spMk id="7" creationId="{396FCD24-5BF3-88C5-1120-41E0ECF58CAE}"/>
          </ac:spMkLst>
        </pc:spChg>
        <pc:spChg chg="add mod">
          <ac:chgData name="華 秋本" userId="297fb004fc5de935" providerId="LiveId" clId="{60995FF1-568B-4EAC-BEAE-AF15D718CEBC}" dt="2024-07-02T07:29:33.845" v="6080" actId="164"/>
          <ac:spMkLst>
            <pc:docMk/>
            <pc:sldMk cId="749600014" sldId="266"/>
            <ac:spMk id="8" creationId="{C788844A-0506-50F0-F0B6-6CB69D4F4B58}"/>
          </ac:spMkLst>
        </pc:spChg>
        <pc:spChg chg="add mod">
          <ac:chgData name="華 秋本" userId="297fb004fc5de935" providerId="LiveId" clId="{60995FF1-568B-4EAC-BEAE-AF15D718CEBC}" dt="2024-07-02T07:09:58.039" v="5878" actId="1076"/>
          <ac:spMkLst>
            <pc:docMk/>
            <pc:sldMk cId="749600014" sldId="266"/>
            <ac:spMk id="9" creationId="{776BC355-3C34-9AEE-77AE-524EA552EE13}"/>
          </ac:spMkLst>
        </pc:spChg>
        <pc:spChg chg="add mod">
          <ac:chgData name="華 秋本" userId="297fb004fc5de935" providerId="LiveId" clId="{60995FF1-568B-4EAC-BEAE-AF15D718CEBC}" dt="2024-08-26T05:21:23.404" v="9448" actId="2711"/>
          <ac:spMkLst>
            <pc:docMk/>
            <pc:sldMk cId="749600014" sldId="266"/>
            <ac:spMk id="10" creationId="{566A16CF-ACCD-F58C-CCD8-369E6B6C01FC}"/>
          </ac:spMkLst>
        </pc:spChg>
        <pc:spChg chg="add mod">
          <ac:chgData name="華 秋本" userId="297fb004fc5de935" providerId="LiveId" clId="{60995FF1-568B-4EAC-BEAE-AF15D718CEBC}" dt="2024-08-26T05:21:46.941" v="9464" actId="1076"/>
          <ac:spMkLst>
            <pc:docMk/>
            <pc:sldMk cId="749600014" sldId="266"/>
            <ac:spMk id="11" creationId="{409F0760-E661-07D6-60ED-28FB58A47A9C}"/>
          </ac:spMkLst>
        </pc:spChg>
        <pc:spChg chg="del mod">
          <ac:chgData name="華 秋本" userId="297fb004fc5de935" providerId="LiveId" clId="{60995FF1-568B-4EAC-BEAE-AF15D718CEBC}" dt="2024-06-21T04:05:52.819" v="260" actId="478"/>
          <ac:spMkLst>
            <pc:docMk/>
            <pc:sldMk cId="749600014" sldId="266"/>
            <ac:spMk id="11" creationId="{CC113D98-9EB4-485C-B848-BE932023149E}"/>
          </ac:spMkLst>
        </pc:spChg>
        <pc:spChg chg="add mod">
          <ac:chgData name="華 秋本" userId="297fb004fc5de935" providerId="LiveId" clId="{60995FF1-568B-4EAC-BEAE-AF15D718CEBC}" dt="2024-08-26T05:23:31.212" v="9486" actId="2711"/>
          <ac:spMkLst>
            <pc:docMk/>
            <pc:sldMk cId="749600014" sldId="266"/>
            <ac:spMk id="12" creationId="{411F05A2-9522-1C95-F309-2AB15310631F}"/>
          </ac:spMkLst>
        </pc:spChg>
        <pc:spChg chg="add mod">
          <ac:chgData name="華 秋本" userId="297fb004fc5de935" providerId="LiveId" clId="{60995FF1-568B-4EAC-BEAE-AF15D718CEBC}" dt="2024-08-26T05:23:38.253" v="9487" actId="2711"/>
          <ac:spMkLst>
            <pc:docMk/>
            <pc:sldMk cId="749600014" sldId="266"/>
            <ac:spMk id="13" creationId="{2453AF64-FECD-E0CC-A3B7-70162BFBE89B}"/>
          </ac:spMkLst>
        </pc:spChg>
        <pc:spChg chg="mod">
          <ac:chgData name="華 秋本" userId="297fb004fc5de935" providerId="LiveId" clId="{60995FF1-568B-4EAC-BEAE-AF15D718CEBC}" dt="2024-06-21T04:24:28.097" v="870" actId="164"/>
          <ac:spMkLst>
            <pc:docMk/>
            <pc:sldMk cId="749600014" sldId="266"/>
            <ac:spMk id="14" creationId="{C094F6E7-BEC5-4E88-A27E-F1C462844F87}"/>
          </ac:spMkLst>
        </pc:spChg>
        <pc:grpChg chg="add mod">
          <ac:chgData name="華 秋本" userId="297fb004fc5de935" providerId="LiveId" clId="{60995FF1-568B-4EAC-BEAE-AF15D718CEBC}" dt="2024-08-26T05:18:31.177" v="9417" actId="14100"/>
          <ac:grpSpMkLst>
            <pc:docMk/>
            <pc:sldMk cId="749600014" sldId="266"/>
            <ac:grpSpMk id="2" creationId="{65C681D5-7DB7-4C06-B114-C8EB0D903B4A}"/>
          </ac:grpSpMkLst>
        </pc:grpChg>
        <pc:grpChg chg="add del mod">
          <ac:chgData name="華 秋本" userId="297fb004fc5de935" providerId="LiveId" clId="{60995FF1-568B-4EAC-BEAE-AF15D718CEBC}" dt="2024-07-02T07:29:33.845" v="6080" actId="164"/>
          <ac:grpSpMkLst>
            <pc:docMk/>
            <pc:sldMk cId="749600014" sldId="266"/>
            <ac:grpSpMk id="4" creationId="{077CC4B7-2209-EFDD-D06D-1ADF0673E31C}"/>
          </ac:grpSpMkLst>
        </pc:grpChg>
        <pc:picChg chg="add mod">
          <ac:chgData name="華 秋本" userId="297fb004fc5de935" providerId="LiveId" clId="{60995FF1-568B-4EAC-BEAE-AF15D718CEBC}" dt="2024-08-26T05:20:54.302" v="9436" actId="1076"/>
          <ac:picMkLst>
            <pc:docMk/>
            <pc:sldMk cId="749600014" sldId="266"/>
            <ac:picMk id="3" creationId="{194CAD81-814C-6246-8468-FD6607F497A9}"/>
          </ac:picMkLst>
        </pc:picChg>
        <pc:picChg chg="del">
          <ac:chgData name="華 秋本" userId="297fb004fc5de935" providerId="LiveId" clId="{60995FF1-568B-4EAC-BEAE-AF15D718CEBC}" dt="2024-06-21T04:05:45.590" v="258" actId="478"/>
          <ac:picMkLst>
            <pc:docMk/>
            <pc:sldMk cId="749600014" sldId="266"/>
            <ac:picMk id="16" creationId="{DCC1FDAF-2931-4EE0-A81D-AE6850BC118B}"/>
          </ac:picMkLst>
        </pc:picChg>
      </pc:sldChg>
      <pc:sldChg chg="addSp delSp modSp new mod">
        <pc:chgData name="華 秋本" userId="297fb004fc5de935" providerId="LiveId" clId="{60995FF1-568B-4EAC-BEAE-AF15D718CEBC}" dt="2024-10-02T08:43:27.162" v="9720" actId="1076"/>
        <pc:sldMkLst>
          <pc:docMk/>
          <pc:sldMk cId="3663070517" sldId="267"/>
        </pc:sldMkLst>
        <pc:spChg chg="del">
          <ac:chgData name="華 秋本" userId="297fb004fc5de935" providerId="LiveId" clId="{60995FF1-568B-4EAC-BEAE-AF15D718CEBC}" dt="2024-08-21T08:26:20.587" v="6148" actId="478"/>
          <ac:spMkLst>
            <pc:docMk/>
            <pc:sldMk cId="3663070517" sldId="267"/>
            <ac:spMk id="2" creationId="{441894E1-80DA-B458-11EA-BA6173489112}"/>
          </ac:spMkLst>
        </pc:spChg>
        <pc:spChg chg="add mod">
          <ac:chgData name="華 秋本" userId="297fb004fc5de935" providerId="LiveId" clId="{60995FF1-568B-4EAC-BEAE-AF15D718CEBC}" dt="2024-10-02T08:42:03.542" v="9701" actId="1076"/>
          <ac:spMkLst>
            <pc:docMk/>
            <pc:sldMk cId="3663070517" sldId="267"/>
            <ac:spMk id="2" creationId="{94E78959-2C20-8C96-2094-BD42C44DD8C7}"/>
          </ac:spMkLst>
        </pc:spChg>
        <pc:spChg chg="add mod">
          <ac:chgData name="華 秋本" userId="297fb004fc5de935" providerId="LiveId" clId="{60995FF1-568B-4EAC-BEAE-AF15D718CEBC}" dt="2024-10-02T08:41:18.701" v="9691" actId="14100"/>
          <ac:spMkLst>
            <pc:docMk/>
            <pc:sldMk cId="3663070517" sldId="267"/>
            <ac:spMk id="3" creationId="{871EBD76-D536-DF9F-1712-E39B97957578}"/>
          </ac:spMkLst>
        </pc:spChg>
        <pc:spChg chg="add mod">
          <ac:chgData name="華 秋本" userId="297fb004fc5de935" providerId="LiveId" clId="{60995FF1-568B-4EAC-BEAE-AF15D718CEBC}" dt="2024-10-02T08:41:58.895" v="9700" actId="1076"/>
          <ac:spMkLst>
            <pc:docMk/>
            <pc:sldMk cId="3663070517" sldId="267"/>
            <ac:spMk id="4" creationId="{4813225A-D118-B62F-D114-F0B2DB132BD8}"/>
          </ac:spMkLst>
        </pc:spChg>
        <pc:spChg chg="add mod">
          <ac:chgData name="華 秋本" userId="297fb004fc5de935" providerId="LiveId" clId="{60995FF1-568B-4EAC-BEAE-AF15D718CEBC}" dt="2024-10-02T08:42:11.069" v="9702" actId="1076"/>
          <ac:spMkLst>
            <pc:docMk/>
            <pc:sldMk cId="3663070517" sldId="267"/>
            <ac:spMk id="5" creationId="{A042FE27-047E-6B85-16FD-1F20B9BC72C2}"/>
          </ac:spMkLst>
        </pc:spChg>
        <pc:spChg chg="add mod">
          <ac:chgData name="華 秋本" userId="297fb004fc5de935" providerId="LiveId" clId="{60995FF1-568B-4EAC-BEAE-AF15D718CEBC}" dt="2024-10-02T08:42:17.194" v="9703" actId="1076"/>
          <ac:spMkLst>
            <pc:docMk/>
            <pc:sldMk cId="3663070517" sldId="267"/>
            <ac:spMk id="6" creationId="{71C0A9FC-A54D-BD48-0DB3-706ABB231590}"/>
          </ac:spMkLst>
        </pc:spChg>
        <pc:spChg chg="add mod">
          <ac:chgData name="華 秋本" userId="297fb004fc5de935" providerId="LiveId" clId="{60995FF1-568B-4EAC-BEAE-AF15D718CEBC}" dt="2024-10-02T08:41:35.309" v="9695" actId="1076"/>
          <ac:spMkLst>
            <pc:docMk/>
            <pc:sldMk cId="3663070517" sldId="267"/>
            <ac:spMk id="7" creationId="{BBCB88E2-2E87-98A7-4C18-E96ACFB36EBD}"/>
          </ac:spMkLst>
        </pc:spChg>
        <pc:spChg chg="add mod">
          <ac:chgData name="華 秋本" userId="297fb004fc5de935" providerId="LiveId" clId="{60995FF1-568B-4EAC-BEAE-AF15D718CEBC}" dt="2024-10-02T08:43:27.162" v="9720" actId="1076"/>
          <ac:spMkLst>
            <pc:docMk/>
            <pc:sldMk cId="3663070517" sldId="267"/>
            <ac:spMk id="9" creationId="{3C99D466-E6FF-C95E-B699-0C1E8E457332}"/>
          </ac:spMkLst>
        </pc:spChg>
        <pc:picChg chg="add mod modCrop">
          <ac:chgData name="華 秋本" userId="297fb004fc5de935" providerId="LiveId" clId="{60995FF1-568B-4EAC-BEAE-AF15D718CEBC}" dt="2024-10-02T08:42:27.999" v="9704" actId="1076"/>
          <ac:picMkLst>
            <pc:docMk/>
            <pc:sldMk cId="3663070517" sldId="267"/>
            <ac:picMk id="8" creationId="{A2A20AE0-EC11-DE59-1A04-886E2D0F6EC1}"/>
          </ac:picMkLst>
        </pc:picChg>
      </pc:sldChg>
      <pc:sldChg chg="addSp delSp new del mod">
        <pc:chgData name="華 秋本" userId="297fb004fc5de935" providerId="LiveId" clId="{60995FF1-568B-4EAC-BEAE-AF15D718CEBC}" dt="2024-08-21T08:51:26.991" v="6824" actId="47"/>
        <pc:sldMkLst>
          <pc:docMk/>
          <pc:sldMk cId="1107412174" sldId="268"/>
        </pc:sldMkLst>
        <pc:spChg chg="del">
          <ac:chgData name="華 秋本" userId="297fb004fc5de935" providerId="LiveId" clId="{60995FF1-568B-4EAC-BEAE-AF15D718CEBC}" dt="2024-08-21T08:51:00.254" v="6820" actId="478"/>
          <ac:spMkLst>
            <pc:docMk/>
            <pc:sldMk cId="1107412174" sldId="268"/>
            <ac:spMk id="2" creationId="{D9CD5148-4ACF-023B-00BA-0CAFEBF99B76}"/>
          </ac:spMkLst>
        </pc:spChg>
        <pc:picChg chg="add del">
          <ac:chgData name="華 秋本" userId="297fb004fc5de935" providerId="LiveId" clId="{60995FF1-568B-4EAC-BEAE-AF15D718CEBC}" dt="2024-08-21T08:51:13.191" v="6822" actId="478"/>
          <ac:picMkLst>
            <pc:docMk/>
            <pc:sldMk cId="1107412174" sldId="268"/>
            <ac:picMk id="1026" creationId="{D65D9D37-00C0-5C49-0163-CDF2502A88CE}"/>
          </ac:picMkLst>
        </pc:picChg>
      </pc:sldChg>
      <pc:sldChg chg="addSp delSp modSp add mod setBg">
        <pc:chgData name="華 秋本" userId="297fb004fc5de935" providerId="LiveId" clId="{60995FF1-568B-4EAC-BEAE-AF15D718CEBC}" dt="2024-10-02T11:40:24.448" v="10209" actId="1582"/>
        <pc:sldMkLst>
          <pc:docMk/>
          <pc:sldMk cId="665620551" sldId="269"/>
        </pc:sldMkLst>
        <pc:spChg chg="mod">
          <ac:chgData name="華 秋本" userId="297fb004fc5de935" providerId="LiveId" clId="{60995FF1-568B-4EAC-BEAE-AF15D718CEBC}" dt="2024-10-02T11:40:13.896" v="10206" actId="1076"/>
          <ac:spMkLst>
            <pc:docMk/>
            <pc:sldMk cId="665620551" sldId="269"/>
            <ac:spMk id="2" creationId="{C6E665D2-8229-4B57-A94C-A6EB7600211F}"/>
          </ac:spMkLst>
        </pc:spChg>
        <pc:picChg chg="add mod">
          <ac:chgData name="華 秋本" userId="297fb004fc5de935" providerId="LiveId" clId="{60995FF1-568B-4EAC-BEAE-AF15D718CEBC}" dt="2024-10-02T11:40:24.448" v="10209" actId="1582"/>
          <ac:picMkLst>
            <pc:docMk/>
            <pc:sldMk cId="665620551" sldId="269"/>
            <ac:picMk id="3" creationId="{1D9C5F6C-3B0B-E4E8-3F41-8FFD76B8A9D5}"/>
          </ac:picMkLst>
        </pc:picChg>
        <pc:picChg chg="del">
          <ac:chgData name="華 秋本" userId="297fb004fc5de935" providerId="LiveId" clId="{60995FF1-568B-4EAC-BEAE-AF15D718CEBC}" dt="2024-08-21T08:51:36.561" v="6837" actId="478"/>
          <ac:picMkLst>
            <pc:docMk/>
            <pc:sldMk cId="665620551" sldId="269"/>
            <ac:picMk id="3" creationId="{A4EF1BC4-91D2-ED71-D342-62AA8085A447}"/>
          </ac:picMkLst>
        </pc:picChg>
        <pc:picChg chg="add mod">
          <ac:chgData name="華 秋本" userId="297fb004fc5de935" providerId="LiveId" clId="{60995FF1-568B-4EAC-BEAE-AF15D718CEBC}" dt="2024-10-02T11:40:19.296" v="10208" actId="1076"/>
          <ac:picMkLst>
            <pc:docMk/>
            <pc:sldMk cId="665620551" sldId="269"/>
            <ac:picMk id="4" creationId="{01322FB0-6CED-9F0B-012E-6B39CD4BE41D}"/>
          </ac:picMkLst>
        </pc:picChg>
        <pc:picChg chg="del">
          <ac:chgData name="華 秋本" userId="297fb004fc5de935" providerId="LiveId" clId="{60995FF1-568B-4EAC-BEAE-AF15D718CEBC}" dt="2024-08-21T08:51:35.112" v="6836" actId="478"/>
          <ac:picMkLst>
            <pc:docMk/>
            <pc:sldMk cId="665620551" sldId="269"/>
            <ac:picMk id="4" creationId="{3DB1253F-E405-E3EA-0CDE-4968F097EE78}"/>
          </ac:picMkLst>
        </pc:picChg>
      </pc:sldChg>
      <pc:sldChg chg="addSp delSp modSp new mod">
        <pc:chgData name="華 秋本" userId="297fb004fc5de935" providerId="LiveId" clId="{60995FF1-568B-4EAC-BEAE-AF15D718CEBC}" dt="2024-10-02T09:41:18.548" v="9867" actId="1076"/>
        <pc:sldMkLst>
          <pc:docMk/>
          <pc:sldMk cId="85764199" sldId="270"/>
        </pc:sldMkLst>
        <pc:spChg chg="add mod">
          <ac:chgData name="華 秋本" userId="297fb004fc5de935" providerId="LiveId" clId="{60995FF1-568B-4EAC-BEAE-AF15D718CEBC}" dt="2024-10-02T09:35:53.153" v="9815" actId="1076"/>
          <ac:spMkLst>
            <pc:docMk/>
            <pc:sldMk cId="85764199" sldId="270"/>
            <ac:spMk id="2" creationId="{3B0A43D9-2FA7-8E77-B993-42D13BB80FD9}"/>
          </ac:spMkLst>
        </pc:spChg>
        <pc:spChg chg="del">
          <ac:chgData name="華 秋本" userId="297fb004fc5de935" providerId="LiveId" clId="{60995FF1-568B-4EAC-BEAE-AF15D718CEBC}" dt="2024-08-21T08:51:43.559" v="6839" actId="478"/>
          <ac:spMkLst>
            <pc:docMk/>
            <pc:sldMk cId="85764199" sldId="270"/>
            <ac:spMk id="2" creationId="{E94B2845-D7DD-5B0D-6C32-51EE67183DBE}"/>
          </ac:spMkLst>
        </pc:spChg>
        <pc:spChg chg="add mod">
          <ac:chgData name="華 秋本" userId="297fb004fc5de935" providerId="LiveId" clId="{60995FF1-568B-4EAC-BEAE-AF15D718CEBC}" dt="2024-10-02T09:32:10.447" v="9776" actId="14100"/>
          <ac:spMkLst>
            <pc:docMk/>
            <pc:sldMk cId="85764199" sldId="270"/>
            <ac:spMk id="3" creationId="{1A1AB86E-C5C4-D5EB-E1D9-D32868BC0689}"/>
          </ac:spMkLst>
        </pc:spChg>
        <pc:spChg chg="add mod">
          <ac:chgData name="華 秋本" userId="297fb004fc5de935" providerId="LiveId" clId="{60995FF1-568B-4EAC-BEAE-AF15D718CEBC}" dt="2024-10-02T09:36:01.129" v="9816" actId="1076"/>
          <ac:spMkLst>
            <pc:docMk/>
            <pc:sldMk cId="85764199" sldId="270"/>
            <ac:spMk id="4" creationId="{DFDEDE28-98F8-EDE9-C065-9AD911DD1EE1}"/>
          </ac:spMkLst>
        </pc:spChg>
        <pc:spChg chg="add mod">
          <ac:chgData name="華 秋本" userId="297fb004fc5de935" providerId="LiveId" clId="{60995FF1-568B-4EAC-BEAE-AF15D718CEBC}" dt="2024-10-02T09:35:49.698" v="9814" actId="1076"/>
          <ac:spMkLst>
            <pc:docMk/>
            <pc:sldMk cId="85764199" sldId="270"/>
            <ac:spMk id="5" creationId="{1D18F287-67A8-295C-10BA-BE0C7BBA6464}"/>
          </ac:spMkLst>
        </pc:spChg>
        <pc:spChg chg="add mod">
          <ac:chgData name="華 秋本" userId="297fb004fc5de935" providerId="LiveId" clId="{60995FF1-568B-4EAC-BEAE-AF15D718CEBC}" dt="2024-10-02T09:40:25.785" v="9826"/>
          <ac:spMkLst>
            <pc:docMk/>
            <pc:sldMk cId="85764199" sldId="270"/>
            <ac:spMk id="6" creationId="{5A9A2445-62ED-4EC1-60CE-601D813A669D}"/>
          </ac:spMkLst>
        </pc:spChg>
        <pc:spChg chg="add mod">
          <ac:chgData name="華 秋本" userId="297fb004fc5de935" providerId="LiveId" clId="{60995FF1-568B-4EAC-BEAE-AF15D718CEBC}" dt="2024-10-02T09:36:08.339" v="9817" actId="1076"/>
          <ac:spMkLst>
            <pc:docMk/>
            <pc:sldMk cId="85764199" sldId="270"/>
            <ac:spMk id="7" creationId="{196B75AB-3FAC-AB56-630C-883D19DEAC27}"/>
          </ac:spMkLst>
        </pc:spChg>
        <pc:spChg chg="add mod">
          <ac:chgData name="華 秋本" userId="297fb004fc5de935" providerId="LiveId" clId="{60995FF1-568B-4EAC-BEAE-AF15D718CEBC}" dt="2024-10-02T09:40:41.112" v="9840" actId="1076"/>
          <ac:spMkLst>
            <pc:docMk/>
            <pc:sldMk cId="85764199" sldId="270"/>
            <ac:spMk id="8" creationId="{30CB76B3-4067-0DFB-9EE8-F14496ACA922}"/>
          </ac:spMkLst>
        </pc:spChg>
        <pc:spChg chg="add mod">
          <ac:chgData name="華 秋本" userId="297fb004fc5de935" providerId="LiveId" clId="{60995FF1-568B-4EAC-BEAE-AF15D718CEBC}" dt="2024-10-02T09:41:18.548" v="9867" actId="1076"/>
          <ac:spMkLst>
            <pc:docMk/>
            <pc:sldMk cId="85764199" sldId="270"/>
            <ac:spMk id="9" creationId="{FF0F2757-3F78-E187-275C-BBDEA2DF2127}"/>
          </ac:spMkLst>
        </pc:spChg>
        <pc:picChg chg="add mod">
          <ac:chgData name="華 秋本" userId="297fb004fc5de935" providerId="LiveId" clId="{60995FF1-568B-4EAC-BEAE-AF15D718CEBC}" dt="2024-10-02T09:36:19.395" v="9819" actId="1076"/>
          <ac:picMkLst>
            <pc:docMk/>
            <pc:sldMk cId="85764199" sldId="270"/>
            <ac:picMk id="1026" creationId="{78349AD9-CFBA-C76A-9085-F4763D65D43D}"/>
          </ac:picMkLst>
        </pc:picChg>
      </pc:sldChg>
      <pc:sldChg chg="addSp delSp modSp new mod">
        <pc:chgData name="華 秋本" userId="297fb004fc5de935" providerId="LiveId" clId="{60995FF1-568B-4EAC-BEAE-AF15D718CEBC}" dt="2024-10-02T10:59:10.653" v="10170" actId="1076"/>
        <pc:sldMkLst>
          <pc:docMk/>
          <pc:sldMk cId="2599599541" sldId="271"/>
        </pc:sldMkLst>
        <pc:spChg chg="del">
          <ac:chgData name="華 秋本" userId="297fb004fc5de935" providerId="LiveId" clId="{60995FF1-568B-4EAC-BEAE-AF15D718CEBC}" dt="2024-08-21T09:09:09.590" v="7457" actId="478"/>
          <ac:spMkLst>
            <pc:docMk/>
            <pc:sldMk cId="2599599541" sldId="271"/>
            <ac:spMk id="2" creationId="{2692CE84-4C63-84B3-4777-69CF4674F875}"/>
          </ac:spMkLst>
        </pc:spChg>
        <pc:spChg chg="add mod">
          <ac:chgData name="華 秋本" userId="297fb004fc5de935" providerId="LiveId" clId="{60995FF1-568B-4EAC-BEAE-AF15D718CEBC}" dt="2024-10-02T10:37:12.029" v="10020" actId="1076"/>
          <ac:spMkLst>
            <pc:docMk/>
            <pc:sldMk cId="2599599541" sldId="271"/>
            <ac:spMk id="2" creationId="{D884B850-1BFD-F5F8-B38B-FDA904244F03}"/>
          </ac:spMkLst>
        </pc:spChg>
        <pc:spChg chg="add del">
          <ac:chgData name="華 秋本" userId="297fb004fc5de935" providerId="LiveId" clId="{60995FF1-568B-4EAC-BEAE-AF15D718CEBC}" dt="2024-10-02T10:50:09.348" v="10118" actId="478"/>
          <ac:spMkLst>
            <pc:docMk/>
            <pc:sldMk cId="2599599541" sldId="271"/>
            <ac:spMk id="3" creationId="{024F45BD-DA7F-65CF-9AB5-D56C85D49C47}"/>
          </ac:spMkLst>
        </pc:spChg>
        <pc:spChg chg="mod topLvl">
          <ac:chgData name="華 秋本" userId="297fb004fc5de935" providerId="LiveId" clId="{60995FF1-568B-4EAC-BEAE-AF15D718CEBC}" dt="2024-10-02T10:37:00.206" v="10018" actId="14100"/>
          <ac:spMkLst>
            <pc:docMk/>
            <pc:sldMk cId="2599599541" sldId="271"/>
            <ac:spMk id="4" creationId="{358B39CC-1757-A184-EF85-F0DD579E3A16}"/>
          </ac:spMkLst>
        </pc:spChg>
        <pc:spChg chg="del mod topLvl">
          <ac:chgData name="華 秋本" userId="297fb004fc5de935" providerId="LiveId" clId="{60995FF1-568B-4EAC-BEAE-AF15D718CEBC}" dt="2024-08-21T09:09:30.091" v="7460" actId="478"/>
          <ac:spMkLst>
            <pc:docMk/>
            <pc:sldMk cId="2599599541" sldId="271"/>
            <ac:spMk id="5" creationId="{5CF65E34-C91C-8DC0-E0E9-88887C8A9511}"/>
          </ac:spMkLst>
        </pc:spChg>
        <pc:spChg chg="add mod">
          <ac:chgData name="華 秋本" userId="297fb004fc5de935" providerId="LiveId" clId="{60995FF1-568B-4EAC-BEAE-AF15D718CEBC}" dt="2024-10-02T10:37:05.480" v="10019" actId="1076"/>
          <ac:spMkLst>
            <pc:docMk/>
            <pc:sldMk cId="2599599541" sldId="271"/>
            <ac:spMk id="6" creationId="{4E44D3A9-63B1-1B6D-3FAB-8FF542E673CE}"/>
          </ac:spMkLst>
        </pc:spChg>
        <pc:spChg chg="add mod">
          <ac:chgData name="華 秋本" userId="297fb004fc5de935" providerId="LiveId" clId="{60995FF1-568B-4EAC-BEAE-AF15D718CEBC}" dt="2024-10-02T10:37:17.712" v="10021" actId="1076"/>
          <ac:spMkLst>
            <pc:docMk/>
            <pc:sldMk cId="2599599541" sldId="271"/>
            <ac:spMk id="7" creationId="{250FD4B8-7F16-241E-9C97-E92D094AE1F8}"/>
          </ac:spMkLst>
        </pc:spChg>
        <pc:spChg chg="add mod">
          <ac:chgData name="華 秋本" userId="297fb004fc5de935" providerId="LiveId" clId="{60995FF1-568B-4EAC-BEAE-AF15D718CEBC}" dt="2024-10-02T10:37:51.905" v="10026" actId="948"/>
          <ac:spMkLst>
            <pc:docMk/>
            <pc:sldMk cId="2599599541" sldId="271"/>
            <ac:spMk id="8" creationId="{7F4A15FE-823D-DDFA-D867-07617D937C81}"/>
          </ac:spMkLst>
        </pc:spChg>
        <pc:spChg chg="add mod">
          <ac:chgData name="華 秋本" userId="297fb004fc5de935" providerId="LiveId" clId="{60995FF1-568B-4EAC-BEAE-AF15D718CEBC}" dt="2024-10-02T10:58:58.293" v="10167" actId="1076"/>
          <ac:spMkLst>
            <pc:docMk/>
            <pc:sldMk cId="2599599541" sldId="271"/>
            <ac:spMk id="9" creationId="{688E27E1-94DC-DB1D-D435-32E40C346AA9}"/>
          </ac:spMkLst>
        </pc:spChg>
        <pc:spChg chg="add mod">
          <ac:chgData name="華 秋本" userId="297fb004fc5de935" providerId="LiveId" clId="{60995FF1-568B-4EAC-BEAE-AF15D718CEBC}" dt="2024-10-02T10:59:06.742" v="10169" actId="1076"/>
          <ac:spMkLst>
            <pc:docMk/>
            <pc:sldMk cId="2599599541" sldId="271"/>
            <ac:spMk id="11" creationId="{1E244C2F-84EB-9087-4993-E9863ACEFD3C}"/>
          </ac:spMkLst>
        </pc:spChg>
        <pc:spChg chg="add mod">
          <ac:chgData name="華 秋本" userId="297fb004fc5de935" providerId="LiveId" clId="{60995FF1-568B-4EAC-BEAE-AF15D718CEBC}" dt="2024-10-02T10:59:10.653" v="10170" actId="1076"/>
          <ac:spMkLst>
            <pc:docMk/>
            <pc:sldMk cId="2599599541" sldId="271"/>
            <ac:spMk id="12" creationId="{C9BA5A80-2B9B-D23A-13B3-43B90736A2E4}"/>
          </ac:spMkLst>
        </pc:spChg>
        <pc:spChg chg="add mod">
          <ac:chgData name="華 秋本" userId="297fb004fc5de935" providerId="LiveId" clId="{60995FF1-568B-4EAC-BEAE-AF15D718CEBC}" dt="2024-10-02T10:59:02.201" v="10168" actId="1076"/>
          <ac:spMkLst>
            <pc:docMk/>
            <pc:sldMk cId="2599599541" sldId="271"/>
            <ac:spMk id="13" creationId="{1764AE5E-0DA2-7E21-47DB-03E5185DAC01}"/>
          </ac:spMkLst>
        </pc:spChg>
        <pc:grpChg chg="add del mod">
          <ac:chgData name="華 秋本" userId="297fb004fc5de935" providerId="LiveId" clId="{60995FF1-568B-4EAC-BEAE-AF15D718CEBC}" dt="2024-08-21T09:09:30.091" v="7460" actId="478"/>
          <ac:grpSpMkLst>
            <pc:docMk/>
            <pc:sldMk cId="2599599541" sldId="271"/>
            <ac:grpSpMk id="3" creationId="{65FC7A90-6206-4766-4B64-D48347C8B7C6}"/>
          </ac:grpSpMkLst>
        </pc:grpChg>
        <pc:picChg chg="add mod modCrop">
          <ac:chgData name="華 秋本" userId="297fb004fc5de935" providerId="LiveId" clId="{60995FF1-568B-4EAC-BEAE-AF15D718CEBC}" dt="2024-10-02T10:51:31.185" v="10131" actId="1582"/>
          <ac:picMkLst>
            <pc:docMk/>
            <pc:sldMk cId="2599599541" sldId="271"/>
            <ac:picMk id="10" creationId="{93E6D695-7CB5-8D04-5175-09DA80248038}"/>
          </ac:picMkLst>
        </pc:picChg>
      </pc:sldChg>
      <pc:sldChg chg="addSp delSp modSp new mod">
        <pc:chgData name="華 秋本" userId="297fb004fc5de935" providerId="LiveId" clId="{60995FF1-568B-4EAC-BEAE-AF15D718CEBC}" dt="2024-10-02T10:57:31.390" v="10158"/>
        <pc:sldMkLst>
          <pc:docMk/>
          <pc:sldMk cId="3184455645" sldId="272"/>
        </pc:sldMkLst>
        <pc:spChg chg="del">
          <ac:chgData name="華 秋本" userId="297fb004fc5de935" providerId="LiveId" clId="{60995FF1-568B-4EAC-BEAE-AF15D718CEBC}" dt="2024-08-21T09:14:36.905" v="7981" actId="478"/>
          <ac:spMkLst>
            <pc:docMk/>
            <pc:sldMk cId="3184455645" sldId="272"/>
            <ac:spMk id="2" creationId="{B7D30E98-CD1E-4CA2-F7F3-8DE38CE7585D}"/>
          </ac:spMkLst>
        </pc:spChg>
        <pc:spChg chg="add mod">
          <ac:chgData name="華 秋本" userId="297fb004fc5de935" providerId="LiveId" clId="{60995FF1-568B-4EAC-BEAE-AF15D718CEBC}" dt="2024-10-02T10:43:31.746" v="10080" actId="1076"/>
          <ac:spMkLst>
            <pc:docMk/>
            <pc:sldMk cId="3184455645" sldId="272"/>
            <ac:spMk id="2" creationId="{E5D01A42-E527-1726-0F3B-72B84FB807A4}"/>
          </ac:spMkLst>
        </pc:spChg>
        <pc:spChg chg="add mod">
          <ac:chgData name="華 秋本" userId="297fb004fc5de935" providerId="LiveId" clId="{60995FF1-568B-4EAC-BEAE-AF15D718CEBC}" dt="2024-10-02T10:40:40.771" v="10077" actId="14100"/>
          <ac:spMkLst>
            <pc:docMk/>
            <pc:sldMk cId="3184455645" sldId="272"/>
            <ac:spMk id="3" creationId="{AAAAA398-725F-75CF-41C5-37B8C4C8C247}"/>
          </ac:spMkLst>
        </pc:spChg>
        <pc:spChg chg="add mod">
          <ac:chgData name="華 秋本" userId="297fb004fc5de935" providerId="LiveId" clId="{60995FF1-568B-4EAC-BEAE-AF15D718CEBC}" dt="2024-10-02T10:57:31.390" v="10158"/>
          <ac:spMkLst>
            <pc:docMk/>
            <pc:sldMk cId="3184455645" sldId="272"/>
            <ac:spMk id="4" creationId="{A88D40BA-5F76-7926-C2A7-BE595C68590C}"/>
          </ac:spMkLst>
        </pc:spChg>
        <pc:spChg chg="add mod">
          <ac:chgData name="華 秋本" userId="297fb004fc5de935" providerId="LiveId" clId="{60995FF1-568B-4EAC-BEAE-AF15D718CEBC}" dt="2024-10-02T10:43:28.497" v="10079" actId="1076"/>
          <ac:spMkLst>
            <pc:docMk/>
            <pc:sldMk cId="3184455645" sldId="272"/>
            <ac:spMk id="5" creationId="{332CA1BC-55D3-D7A2-D764-7A996CAEE80C}"/>
          </ac:spMkLst>
        </pc:spChg>
        <pc:spChg chg="add mod">
          <ac:chgData name="華 秋本" userId="297fb004fc5de935" providerId="LiveId" clId="{60995FF1-568B-4EAC-BEAE-AF15D718CEBC}" dt="2024-08-21T09:17:27.479" v="8318" actId="14100"/>
          <ac:spMkLst>
            <pc:docMk/>
            <pc:sldMk cId="3184455645" sldId="272"/>
            <ac:spMk id="6" creationId="{A96F8938-A03B-52BC-A471-05656515FBBF}"/>
          </ac:spMkLst>
        </pc:spChg>
        <pc:spChg chg="add del mod">
          <ac:chgData name="華 秋本" userId="297fb004fc5de935" providerId="LiveId" clId="{60995FF1-568B-4EAC-BEAE-AF15D718CEBC}" dt="2024-08-21T09:17:35.435" v="8319" actId="478"/>
          <ac:spMkLst>
            <pc:docMk/>
            <pc:sldMk cId="3184455645" sldId="272"/>
            <ac:spMk id="7" creationId="{07F4FA04-BBAE-03B4-F36D-EB64F46DAE49}"/>
          </ac:spMkLst>
        </pc:spChg>
        <pc:spChg chg="add mod">
          <ac:chgData name="華 秋本" userId="297fb004fc5de935" providerId="LiveId" clId="{60995FF1-568B-4EAC-BEAE-AF15D718CEBC}" dt="2024-10-02T10:44:20.575" v="10087" actId="1076"/>
          <ac:spMkLst>
            <pc:docMk/>
            <pc:sldMk cId="3184455645" sldId="272"/>
            <ac:spMk id="7" creationId="{3EEA9EE3-98E6-2AD0-A845-583BF10DA9AE}"/>
          </ac:spMkLst>
        </pc:spChg>
        <pc:spChg chg="add mod">
          <ac:chgData name="華 秋本" userId="297fb004fc5de935" providerId="LiveId" clId="{60995FF1-568B-4EAC-BEAE-AF15D718CEBC}" dt="2024-10-02T10:44:06.332" v="10085" actId="1076"/>
          <ac:spMkLst>
            <pc:docMk/>
            <pc:sldMk cId="3184455645" sldId="272"/>
            <ac:spMk id="8" creationId="{0C1F548F-0123-799E-52B1-C59E592871E0}"/>
          </ac:spMkLst>
        </pc:spChg>
        <pc:spChg chg="add mod">
          <ac:chgData name="華 秋本" userId="297fb004fc5de935" providerId="LiveId" clId="{60995FF1-568B-4EAC-BEAE-AF15D718CEBC}" dt="2024-10-02T10:44:38.370" v="10103" actId="1076"/>
          <ac:spMkLst>
            <pc:docMk/>
            <pc:sldMk cId="3184455645" sldId="272"/>
            <ac:spMk id="9" creationId="{0FEE9C7A-0AF7-0CE7-054A-C36E4B248220}"/>
          </ac:spMkLst>
        </pc:spChg>
        <pc:spChg chg="add mod">
          <ac:chgData name="華 秋本" userId="297fb004fc5de935" providerId="LiveId" clId="{60995FF1-568B-4EAC-BEAE-AF15D718CEBC}" dt="2024-10-02T10:44:53.306" v="10116" actId="1076"/>
          <ac:spMkLst>
            <pc:docMk/>
            <pc:sldMk cId="3184455645" sldId="272"/>
            <ac:spMk id="10" creationId="{6BF2F655-F02C-E030-3FDF-94D8257D9D43}"/>
          </ac:spMkLst>
        </pc:spChg>
        <pc:picChg chg="add mod modCrop">
          <ac:chgData name="華 秋本" userId="297fb004fc5de935" providerId="LiveId" clId="{60995FF1-568B-4EAC-BEAE-AF15D718CEBC}" dt="2024-10-02T10:53:59.218" v="10147" actId="1582"/>
          <ac:picMkLst>
            <pc:docMk/>
            <pc:sldMk cId="3184455645" sldId="272"/>
            <ac:picMk id="12" creationId="{A6173074-D9D5-6CB0-44DF-78FAA80A492C}"/>
          </ac:picMkLst>
        </pc:picChg>
      </pc:sldChg>
      <pc:sldChg chg="addSp modSp add mod setBg">
        <pc:chgData name="華 秋本" userId="297fb004fc5de935" providerId="LiveId" clId="{60995FF1-568B-4EAC-BEAE-AF15D718CEBC}" dt="2024-10-02T11:41:37.342" v="10220" actId="1076"/>
        <pc:sldMkLst>
          <pc:docMk/>
          <pc:sldMk cId="3970941588" sldId="273"/>
        </pc:sldMkLst>
        <pc:spChg chg="mod">
          <ac:chgData name="華 秋本" userId="297fb004fc5de935" providerId="LiveId" clId="{60995FF1-568B-4EAC-BEAE-AF15D718CEBC}" dt="2024-10-02T11:41:10.735" v="10210" actId="1076"/>
          <ac:spMkLst>
            <pc:docMk/>
            <pc:sldMk cId="3970941588" sldId="273"/>
            <ac:spMk id="2" creationId="{C6E665D2-8229-4B57-A94C-A6EB7600211F}"/>
          </ac:spMkLst>
        </pc:spChg>
        <pc:picChg chg="add mod">
          <ac:chgData name="華 秋本" userId="297fb004fc5de935" providerId="LiveId" clId="{60995FF1-568B-4EAC-BEAE-AF15D718CEBC}" dt="2024-10-02T11:41:31.151" v="10218" actId="1076"/>
          <ac:picMkLst>
            <pc:docMk/>
            <pc:sldMk cId="3970941588" sldId="273"/>
            <ac:picMk id="3" creationId="{FD507BC0-BDB5-8402-759C-490D2D383201}"/>
          </ac:picMkLst>
        </pc:picChg>
        <pc:picChg chg="add mod">
          <ac:chgData name="華 秋本" userId="297fb004fc5de935" providerId="LiveId" clId="{60995FF1-568B-4EAC-BEAE-AF15D718CEBC}" dt="2024-10-02T11:41:37.342" v="10220" actId="1076"/>
          <ac:picMkLst>
            <pc:docMk/>
            <pc:sldMk cId="3970941588" sldId="273"/>
            <ac:picMk id="4" creationId="{378BDEBA-4920-64A8-C16E-1CA9C81871AD}"/>
          </ac:picMkLst>
        </pc:picChg>
      </pc:sldChg>
      <pc:sldChg chg="addSp modSp add mod setBg">
        <pc:chgData name="華 秋本" userId="297fb004fc5de935" providerId="LiveId" clId="{60995FF1-568B-4EAC-BEAE-AF15D718CEBC}" dt="2024-10-02T11:42:52.998" v="10228" actId="14100"/>
        <pc:sldMkLst>
          <pc:docMk/>
          <pc:sldMk cId="1516256518" sldId="274"/>
        </pc:sldMkLst>
        <pc:spChg chg="mod">
          <ac:chgData name="華 秋本" userId="297fb004fc5de935" providerId="LiveId" clId="{60995FF1-568B-4EAC-BEAE-AF15D718CEBC}" dt="2024-10-02T11:42:45.866" v="10226" actId="1076"/>
          <ac:spMkLst>
            <pc:docMk/>
            <pc:sldMk cId="1516256518" sldId="274"/>
            <ac:spMk id="2" creationId="{C6E665D2-8229-4B57-A94C-A6EB7600211F}"/>
          </ac:spMkLst>
        </pc:spChg>
        <pc:picChg chg="add mod">
          <ac:chgData name="華 秋本" userId="297fb004fc5de935" providerId="LiveId" clId="{60995FF1-568B-4EAC-BEAE-AF15D718CEBC}" dt="2024-10-02T11:42:52.998" v="10228" actId="14100"/>
          <ac:picMkLst>
            <pc:docMk/>
            <pc:sldMk cId="1516256518" sldId="274"/>
            <ac:picMk id="3" creationId="{FAC2E6FC-6A72-B050-3380-2BE5A7F6CFB4}"/>
          </ac:picMkLst>
        </pc:picChg>
      </pc:sldChg>
      <pc:sldChg chg="addSp delSp modSp add mod ord setBg">
        <pc:chgData name="華 秋本" userId="297fb004fc5de935" providerId="LiveId" clId="{60995FF1-568B-4EAC-BEAE-AF15D718CEBC}" dt="2024-10-03T11:47:51.515" v="10268" actId="1076"/>
        <pc:sldMkLst>
          <pc:docMk/>
          <pc:sldMk cId="3274176351" sldId="275"/>
        </pc:sldMkLst>
        <pc:spChg chg="mod">
          <ac:chgData name="華 秋本" userId="297fb004fc5de935" providerId="LiveId" clId="{60995FF1-568B-4EAC-BEAE-AF15D718CEBC}" dt="2024-10-02T11:38:42.300" v="10195" actId="1076"/>
          <ac:spMkLst>
            <pc:docMk/>
            <pc:sldMk cId="3274176351" sldId="275"/>
            <ac:spMk id="2" creationId="{C6E665D2-8229-4B57-A94C-A6EB7600211F}"/>
          </ac:spMkLst>
        </pc:spChg>
        <pc:picChg chg="add mod">
          <ac:chgData name="華 秋本" userId="297fb004fc5de935" providerId="LiveId" clId="{60995FF1-568B-4EAC-BEAE-AF15D718CEBC}" dt="2024-10-03T11:47:51.515" v="10268" actId="1076"/>
          <ac:picMkLst>
            <pc:docMk/>
            <pc:sldMk cId="3274176351" sldId="275"/>
            <ac:picMk id="3" creationId="{48C2CCD6-55CB-6726-4E27-A1E073EA7AFD}"/>
          </ac:picMkLst>
        </pc:picChg>
        <pc:picChg chg="add del mod">
          <ac:chgData name="華 秋本" userId="297fb004fc5de935" providerId="LiveId" clId="{60995FF1-568B-4EAC-BEAE-AF15D718CEBC}" dt="2024-10-03T11:47:49.457" v="10267" actId="478"/>
          <ac:picMkLst>
            <pc:docMk/>
            <pc:sldMk cId="3274176351" sldId="275"/>
            <ac:picMk id="4" creationId="{2CEFA8FC-9B2C-2AAB-1A3B-97007D7CEBAC}"/>
          </ac:picMkLst>
        </pc:picChg>
      </pc:sldChg>
      <pc:sldChg chg="addSp delSp modSp new mod ord">
        <pc:chgData name="華 秋本" userId="297fb004fc5de935" providerId="LiveId" clId="{60995FF1-568B-4EAC-BEAE-AF15D718CEBC}" dt="2024-10-02T11:38:06.249" v="10192"/>
        <pc:sldMkLst>
          <pc:docMk/>
          <pc:sldMk cId="1802436960" sldId="276"/>
        </pc:sldMkLst>
        <pc:spChg chg="del">
          <ac:chgData name="華 秋本" userId="297fb004fc5de935" providerId="LiveId" clId="{60995FF1-568B-4EAC-BEAE-AF15D718CEBC}" dt="2024-08-22T06:20:42.146" v="8585" actId="478"/>
          <ac:spMkLst>
            <pc:docMk/>
            <pc:sldMk cId="1802436960" sldId="276"/>
            <ac:spMk id="2" creationId="{0DC0957A-12B9-F960-B52E-5364787E1839}"/>
          </ac:spMkLst>
        </pc:spChg>
        <pc:spChg chg="add mod">
          <ac:chgData name="華 秋本" userId="297fb004fc5de935" providerId="LiveId" clId="{60995FF1-568B-4EAC-BEAE-AF15D718CEBC}" dt="2024-08-26T05:25:03.324" v="9507"/>
          <ac:spMkLst>
            <pc:docMk/>
            <pc:sldMk cId="1802436960" sldId="276"/>
            <ac:spMk id="2" creationId="{492F1E8E-CCA3-B816-7014-671634B40C86}"/>
          </ac:spMkLst>
        </pc:spChg>
        <pc:spChg chg="del">
          <ac:chgData name="華 秋本" userId="297fb004fc5de935" providerId="LiveId" clId="{60995FF1-568B-4EAC-BEAE-AF15D718CEBC}" dt="2024-08-22T06:20:45.733" v="8586" actId="478"/>
          <ac:spMkLst>
            <pc:docMk/>
            <pc:sldMk cId="1802436960" sldId="276"/>
            <ac:spMk id="3" creationId="{C2AF9F5E-69A0-EC60-4274-44C9D3BF49F2}"/>
          </ac:spMkLst>
        </pc:spChg>
        <pc:spChg chg="add mod">
          <ac:chgData name="華 秋本" userId="297fb004fc5de935" providerId="LiveId" clId="{60995FF1-568B-4EAC-BEAE-AF15D718CEBC}" dt="2024-10-02T10:15:33.907" v="9980" actId="1076"/>
          <ac:spMkLst>
            <pc:docMk/>
            <pc:sldMk cId="1802436960" sldId="276"/>
            <ac:spMk id="3" creationId="{ED32F3CB-A086-4884-5A80-A7BDE256F1C5}"/>
          </ac:spMkLst>
        </pc:spChg>
        <pc:spChg chg="add del mod">
          <ac:chgData name="華 秋本" userId="297fb004fc5de935" providerId="LiveId" clId="{60995FF1-568B-4EAC-BEAE-AF15D718CEBC}" dt="2024-08-22T06:22:39.045" v="8592" actId="478"/>
          <ac:spMkLst>
            <pc:docMk/>
            <pc:sldMk cId="1802436960" sldId="276"/>
            <ac:spMk id="4" creationId="{24928745-79A3-DA94-7E4F-66D6216DB96E}"/>
          </ac:spMkLst>
        </pc:spChg>
        <pc:spChg chg="add mod">
          <ac:chgData name="華 秋本" userId="297fb004fc5de935" providerId="LiveId" clId="{60995FF1-568B-4EAC-BEAE-AF15D718CEBC}" dt="2024-10-02T10:15:56.476" v="9983" actId="1076"/>
          <ac:spMkLst>
            <pc:docMk/>
            <pc:sldMk cId="1802436960" sldId="276"/>
            <ac:spMk id="4" creationId="{658A495A-BA47-3D63-0D94-BCA45D8B0D0D}"/>
          </ac:spMkLst>
        </pc:spChg>
        <pc:spChg chg="add mod">
          <ac:chgData name="華 秋本" userId="297fb004fc5de935" providerId="LiveId" clId="{60995FF1-568B-4EAC-BEAE-AF15D718CEBC}" dt="2024-10-02T10:14:38.970" v="9974"/>
          <ac:spMkLst>
            <pc:docMk/>
            <pc:sldMk cId="1802436960" sldId="276"/>
            <ac:spMk id="5" creationId="{DF90AD07-0159-138A-840F-6549820B42B1}"/>
          </ac:spMkLst>
        </pc:spChg>
        <pc:spChg chg="add mod">
          <ac:chgData name="華 秋本" userId="297fb004fc5de935" providerId="LiveId" clId="{60995FF1-568B-4EAC-BEAE-AF15D718CEBC}" dt="2024-10-02T10:14:23.612" v="9958" actId="1076"/>
          <ac:spMkLst>
            <pc:docMk/>
            <pc:sldMk cId="1802436960" sldId="276"/>
            <ac:spMk id="6" creationId="{5EC79ABF-F021-5F93-BE17-CC090FFF81ED}"/>
          </ac:spMkLst>
        </pc:spChg>
        <pc:spChg chg="add mod">
          <ac:chgData name="華 秋本" userId="297fb004fc5de935" providerId="LiveId" clId="{60995FF1-568B-4EAC-BEAE-AF15D718CEBC}" dt="2024-10-02T10:14:45.866" v="9975" actId="1076"/>
          <ac:spMkLst>
            <pc:docMk/>
            <pc:sldMk cId="1802436960" sldId="276"/>
            <ac:spMk id="7" creationId="{CC2F0D49-2AFA-B61A-2243-358EAC5806D0}"/>
          </ac:spMkLst>
        </pc:spChg>
        <pc:spChg chg="add mod">
          <ac:chgData name="華 秋本" userId="297fb004fc5de935" providerId="LiveId" clId="{60995FF1-568B-4EAC-BEAE-AF15D718CEBC}" dt="2024-10-02T10:16:23.861" v="9990"/>
          <ac:spMkLst>
            <pc:docMk/>
            <pc:sldMk cId="1802436960" sldId="276"/>
            <ac:spMk id="8" creationId="{D9495190-7C92-E680-D73C-34271E166A24}"/>
          </ac:spMkLst>
        </pc:spChg>
        <pc:spChg chg="add del mod ord">
          <ac:chgData name="華 秋本" userId="297fb004fc5de935" providerId="LiveId" clId="{60995FF1-568B-4EAC-BEAE-AF15D718CEBC}" dt="2024-10-02T10:19:35.995" v="9997" actId="14100"/>
          <ac:spMkLst>
            <pc:docMk/>
            <pc:sldMk cId="1802436960" sldId="276"/>
            <ac:spMk id="9" creationId="{258D5CE2-758F-D314-D66B-809864F0EDEB}"/>
          </ac:spMkLst>
        </pc:spChg>
        <pc:spChg chg="add del mod">
          <ac:chgData name="華 秋本" userId="297fb004fc5de935" providerId="LiveId" clId="{60995FF1-568B-4EAC-BEAE-AF15D718CEBC}" dt="2024-10-02T10:19:35.995" v="9997" actId="14100"/>
          <ac:spMkLst>
            <pc:docMk/>
            <pc:sldMk cId="1802436960" sldId="276"/>
            <ac:spMk id="10" creationId="{A1EE6DFD-383D-BAB8-CF12-58ED3C0B2849}"/>
          </ac:spMkLst>
        </pc:spChg>
        <pc:spChg chg="add">
          <ac:chgData name="華 秋本" userId="297fb004fc5de935" providerId="LiveId" clId="{60995FF1-568B-4EAC-BEAE-AF15D718CEBC}" dt="2024-10-02T10:19:40.125" v="9998"/>
          <ac:spMkLst>
            <pc:docMk/>
            <pc:sldMk cId="1802436960" sldId="276"/>
            <ac:spMk id="11" creationId="{A5463CF3-939A-99B3-D598-F3AF58B9C0EE}"/>
          </ac:spMkLst>
        </pc:spChg>
        <pc:spChg chg="add del">
          <ac:chgData name="華 秋本" userId="297fb004fc5de935" providerId="LiveId" clId="{60995FF1-568B-4EAC-BEAE-AF15D718CEBC}" dt="2024-10-02T10:19:58.395" v="10000" actId="478"/>
          <ac:spMkLst>
            <pc:docMk/>
            <pc:sldMk cId="1802436960" sldId="276"/>
            <ac:spMk id="12" creationId="{1F0EF157-F6DA-FCC2-8C8E-209ACBF48EE5}"/>
          </ac:spMkLst>
        </pc:spChg>
        <pc:picChg chg="add mod modCrop">
          <ac:chgData name="華 秋本" userId="297fb004fc5de935" providerId="LiveId" clId="{60995FF1-568B-4EAC-BEAE-AF15D718CEBC}" dt="2024-10-02T10:21:04.426" v="10011" actId="1582"/>
          <ac:picMkLst>
            <pc:docMk/>
            <pc:sldMk cId="1802436960" sldId="276"/>
            <ac:picMk id="14" creationId="{1ECB6FE9-E39F-C6E8-2D75-C9BE52736229}"/>
          </ac:picMkLst>
        </pc:picChg>
      </pc:sldChg>
      <pc:sldChg chg="addSp delSp modSp new del mod ord">
        <pc:chgData name="華 秋本" userId="297fb004fc5de935" providerId="LiveId" clId="{60995FF1-568B-4EAC-BEAE-AF15D718CEBC}" dt="2024-10-03T11:47:56.133" v="10269" actId="47"/>
        <pc:sldMkLst>
          <pc:docMk/>
          <pc:sldMk cId="934795008" sldId="277"/>
        </pc:sldMkLst>
        <pc:spChg chg="add mod">
          <ac:chgData name="華 秋本" userId="297fb004fc5de935" providerId="LiveId" clId="{60995FF1-568B-4EAC-BEAE-AF15D718CEBC}" dt="2024-10-02T10:40:10.749" v="10073" actId="1076"/>
          <ac:spMkLst>
            <pc:docMk/>
            <pc:sldMk cId="934795008" sldId="277"/>
            <ac:spMk id="2" creationId="{DEFC53ED-9AD5-159C-6EB4-EEC595FEB1BF}"/>
          </ac:spMkLst>
        </pc:spChg>
        <pc:spChg chg="del">
          <ac:chgData name="華 秋本" userId="297fb004fc5de935" providerId="LiveId" clId="{60995FF1-568B-4EAC-BEAE-AF15D718CEBC}" dt="2024-08-22T06:49:11.540" v="8898" actId="478"/>
          <ac:spMkLst>
            <pc:docMk/>
            <pc:sldMk cId="934795008" sldId="277"/>
            <ac:spMk id="2" creationId="{FE539A10-7A44-A734-B55D-C78FD0DCB75E}"/>
          </ac:spMkLst>
        </pc:spChg>
        <pc:spChg chg="del">
          <ac:chgData name="華 秋本" userId="297fb004fc5de935" providerId="LiveId" clId="{60995FF1-568B-4EAC-BEAE-AF15D718CEBC}" dt="2024-08-22T06:49:13.741" v="8899" actId="478"/>
          <ac:spMkLst>
            <pc:docMk/>
            <pc:sldMk cId="934795008" sldId="277"/>
            <ac:spMk id="3" creationId="{16C77D7C-ABA3-6833-6363-269778029B30}"/>
          </ac:spMkLst>
        </pc:spChg>
        <pc:spChg chg="add mod">
          <ac:chgData name="華 秋本" userId="297fb004fc5de935" providerId="LiveId" clId="{60995FF1-568B-4EAC-BEAE-AF15D718CEBC}" dt="2024-10-02T10:38:33.202" v="10033" actId="1076"/>
          <ac:spMkLst>
            <pc:docMk/>
            <pc:sldMk cId="934795008" sldId="277"/>
            <ac:spMk id="3" creationId="{DE9EAB02-5726-0259-2C0C-1703949AE67B}"/>
          </ac:spMkLst>
        </pc:spChg>
        <pc:spChg chg="add mod">
          <ac:chgData name="華 秋本" userId="297fb004fc5de935" providerId="LiveId" clId="{60995FF1-568B-4EAC-BEAE-AF15D718CEBC}" dt="2024-08-22T06:58:00.469" v="9373" actId="14100"/>
          <ac:spMkLst>
            <pc:docMk/>
            <pc:sldMk cId="934795008" sldId="277"/>
            <ac:spMk id="4" creationId="{B2E30E63-6002-3022-8F99-08BF81E0930D}"/>
          </ac:spMkLst>
        </pc:spChg>
        <pc:spChg chg="add mod">
          <ac:chgData name="華 秋本" userId="297fb004fc5de935" providerId="LiveId" clId="{60995FF1-568B-4EAC-BEAE-AF15D718CEBC}" dt="2024-10-02T10:40:06.696" v="10072" actId="1076"/>
          <ac:spMkLst>
            <pc:docMk/>
            <pc:sldMk cId="934795008" sldId="277"/>
            <ac:spMk id="5" creationId="{DEC774D6-C7F6-7683-7C01-CD97926D4D71}"/>
          </ac:spMkLst>
        </pc:spChg>
        <pc:spChg chg="add mod">
          <ac:chgData name="華 秋本" userId="297fb004fc5de935" providerId="LiveId" clId="{60995FF1-568B-4EAC-BEAE-AF15D718CEBC}" dt="2024-08-22T06:56:00.397" v="9168" actId="1076"/>
          <ac:spMkLst>
            <pc:docMk/>
            <pc:sldMk cId="934795008" sldId="277"/>
            <ac:spMk id="6" creationId="{88D135A1-593A-5AED-B499-2DB4AE8FFC18}"/>
          </ac:spMkLst>
        </pc:spChg>
        <pc:spChg chg="add mod">
          <ac:chgData name="華 秋本" userId="297fb004fc5de935" providerId="LiveId" clId="{60995FF1-568B-4EAC-BEAE-AF15D718CEBC}" dt="2024-10-03T10:41:31.716" v="10253"/>
          <ac:spMkLst>
            <pc:docMk/>
            <pc:sldMk cId="934795008" sldId="277"/>
            <ac:spMk id="7" creationId="{64AA8081-E4FE-E2D9-6505-E2592A64662A}"/>
          </ac:spMkLst>
        </pc:spChg>
        <pc:spChg chg="add mod">
          <ac:chgData name="華 秋本" userId="297fb004fc5de935" providerId="LiveId" clId="{60995FF1-568B-4EAC-BEAE-AF15D718CEBC}" dt="2024-10-02T10:39:21.027" v="10065"/>
          <ac:spMkLst>
            <pc:docMk/>
            <pc:sldMk cId="934795008" sldId="277"/>
            <ac:spMk id="8" creationId="{9B2286F1-E3E7-AC10-9A24-3F42185227A1}"/>
          </ac:spMkLst>
        </pc:spChg>
        <pc:spChg chg="add mod">
          <ac:chgData name="華 秋本" userId="297fb004fc5de935" providerId="LiveId" clId="{60995FF1-568B-4EAC-BEAE-AF15D718CEBC}" dt="2024-10-02T10:38:50.846" v="10047" actId="1076"/>
          <ac:spMkLst>
            <pc:docMk/>
            <pc:sldMk cId="934795008" sldId="277"/>
            <ac:spMk id="9" creationId="{25A38FBA-4FA0-B607-71E0-117B7F5E0DC8}"/>
          </ac:spMkLst>
        </pc:spChg>
        <pc:spChg chg="add mod">
          <ac:chgData name="華 秋本" userId="297fb004fc5de935" providerId="LiveId" clId="{60995FF1-568B-4EAC-BEAE-AF15D718CEBC}" dt="2024-10-03T10:41:59.441" v="10264" actId="404"/>
          <ac:spMkLst>
            <pc:docMk/>
            <pc:sldMk cId="934795008" sldId="277"/>
            <ac:spMk id="10" creationId="{22B81582-C3D9-5ED9-3BCC-6F33BE59AD8B}"/>
          </ac:spMkLst>
        </pc:spChg>
        <pc:spChg chg="add mod">
          <ac:chgData name="華 秋本" userId="297fb004fc5de935" providerId="LiveId" clId="{60995FF1-568B-4EAC-BEAE-AF15D718CEBC}" dt="2024-10-03T10:42:09.063" v="10266" actId="1076"/>
          <ac:spMkLst>
            <pc:docMk/>
            <pc:sldMk cId="934795008" sldId="277"/>
            <ac:spMk id="12" creationId="{AC0C1B25-964B-97BB-2AD1-8E32755E7031}"/>
          </ac:spMkLst>
        </pc:spChg>
        <pc:picChg chg="add mod modCrop">
          <ac:chgData name="華 秋本" userId="297fb004fc5de935" providerId="LiveId" clId="{60995FF1-568B-4EAC-BEAE-AF15D718CEBC}" dt="2024-10-02T11:07:10.117" v="10183" actId="1076"/>
          <ac:picMkLst>
            <pc:docMk/>
            <pc:sldMk cId="934795008" sldId="277"/>
            <ac:picMk id="11" creationId="{E761424B-257F-678D-EB43-250F9C4E95FB}"/>
          </ac:picMkLst>
        </pc:picChg>
      </pc:sldChg>
      <pc:sldChg chg="add del">
        <pc:chgData name="華 秋本" userId="297fb004fc5de935" providerId="LiveId" clId="{60995FF1-568B-4EAC-BEAE-AF15D718CEBC}" dt="2024-08-26T05:23:49.660" v="9489" actId="47"/>
        <pc:sldMkLst>
          <pc:docMk/>
          <pc:sldMk cId="274267077" sldId="278"/>
        </pc:sldMkLst>
      </pc:sldChg>
      <pc:sldChg chg="add">
        <pc:chgData name="華 秋本" userId="297fb004fc5de935" providerId="LiveId" clId="{60995FF1-568B-4EAC-BEAE-AF15D718CEBC}" dt="2024-10-03T03:14:38.219" v="10230"/>
        <pc:sldMkLst>
          <pc:docMk/>
          <pc:sldMk cId="2947474625" sldId="278"/>
        </pc:sldMkLst>
      </pc:sldChg>
    </pc:docChg>
  </pc:docChgLst>
  <pc:docChgLst>
    <pc:chgData name="秋本 華" userId="297fb004fc5de935" providerId="LiveId" clId="{60995FF1-568B-4EAC-BEAE-AF15D718CEBC}"/>
    <pc:docChg chg="modSld">
      <pc:chgData name="秋本 華" userId="297fb004fc5de935" providerId="LiveId" clId="{60995FF1-568B-4EAC-BEAE-AF15D718CEBC}" dt="2024-06-24T07:16:20.126" v="28"/>
      <pc:docMkLst>
        <pc:docMk/>
      </pc:docMkLst>
      <pc:sldChg chg="addSp delSp modSp mod">
        <pc:chgData name="秋本 華" userId="297fb004fc5de935" providerId="LiveId" clId="{60995FF1-568B-4EAC-BEAE-AF15D718CEBC}" dt="2024-06-24T07:16:20.126" v="28"/>
        <pc:sldMkLst>
          <pc:docMk/>
          <pc:sldMk cId="816428833" sldId="263"/>
        </pc:sldMkLst>
        <pc:spChg chg="mod">
          <ac:chgData name="秋本 華" userId="297fb004fc5de935" providerId="LiveId" clId="{60995FF1-568B-4EAC-BEAE-AF15D718CEBC}" dt="2024-06-24T07:14:35.998" v="0" actId="478"/>
          <ac:spMkLst>
            <pc:docMk/>
            <pc:sldMk cId="816428833" sldId="263"/>
            <ac:spMk id="2" creationId="{AACA172C-19F8-42DE-BE63-0A3CA03DE30A}"/>
          </ac:spMkLst>
        </pc:spChg>
        <pc:spChg chg="mod">
          <ac:chgData name="秋本 華" userId="297fb004fc5de935" providerId="LiveId" clId="{60995FF1-568B-4EAC-BEAE-AF15D718CEBC}" dt="2024-06-24T07:14:35.998" v="0" actId="478"/>
          <ac:spMkLst>
            <pc:docMk/>
            <pc:sldMk cId="816428833" sldId="263"/>
            <ac:spMk id="4" creationId="{658EF45D-BE29-4130-8CD2-435A8AA3FB30}"/>
          </ac:spMkLst>
        </pc:spChg>
        <pc:spChg chg="mod">
          <ac:chgData name="秋本 華" userId="297fb004fc5de935" providerId="LiveId" clId="{60995FF1-568B-4EAC-BEAE-AF15D718CEBC}" dt="2024-06-24T07:15:01.491" v="21" actId="1076"/>
          <ac:spMkLst>
            <pc:docMk/>
            <pc:sldMk cId="816428833" sldId="263"/>
            <ac:spMk id="9" creationId="{6F6B5B5F-E612-47A1-A6AE-910C7282EF0A}"/>
          </ac:spMkLst>
        </pc:spChg>
        <pc:spChg chg="mod">
          <ac:chgData name="秋本 華" userId="297fb004fc5de935" providerId="LiveId" clId="{60995FF1-568B-4EAC-BEAE-AF15D718CEBC}" dt="2024-06-24T07:16:20.126" v="28"/>
          <ac:spMkLst>
            <pc:docMk/>
            <pc:sldMk cId="816428833" sldId="263"/>
            <ac:spMk id="10" creationId="{08085941-D596-FA85-3D87-A57179475E2C}"/>
          </ac:spMkLst>
        </pc:spChg>
        <pc:grpChg chg="mod">
          <ac:chgData name="秋本 華" userId="297fb004fc5de935" providerId="LiveId" clId="{60995FF1-568B-4EAC-BEAE-AF15D718CEBC}" dt="2024-06-24T07:14:35.998" v="0" actId="478"/>
          <ac:grpSpMkLst>
            <pc:docMk/>
            <pc:sldMk cId="816428833" sldId="263"/>
            <ac:grpSpMk id="3" creationId="{89AF22F7-0623-CCAF-454D-8F0AF5D569B8}"/>
          </ac:grpSpMkLst>
        </pc:grpChg>
        <pc:picChg chg="add mod">
          <ac:chgData name="秋本 華" userId="297fb004fc5de935" providerId="LiveId" clId="{60995FF1-568B-4EAC-BEAE-AF15D718CEBC}" dt="2024-06-24T07:14:41.323" v="2" actId="1076"/>
          <ac:picMkLst>
            <pc:docMk/>
            <pc:sldMk cId="816428833" sldId="263"/>
            <ac:picMk id="5" creationId="{1E519424-2550-913D-C4E5-3F649DB5B677}"/>
          </ac:picMkLst>
        </pc:picChg>
        <pc:picChg chg="del">
          <ac:chgData name="秋本 華" userId="297fb004fc5de935" providerId="LiveId" clId="{60995FF1-568B-4EAC-BEAE-AF15D718CEBC}" dt="2024-06-24T07:14:35.998" v="0" actId="478"/>
          <ac:picMkLst>
            <pc:docMk/>
            <pc:sldMk cId="816428833" sldId="263"/>
            <ac:picMk id="1026" creationId="{B3FEB57C-F064-4B00-95FC-D3168A6FEA3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69A20F2-687B-43D1-E5AC-CD281CF0E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9F7B3E1-A038-8EDC-D91F-1C6F9A65F0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956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53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A1A8C-432E-4A74-AAEE-C8335ED133DF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9838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42" y="4777862"/>
            <a:ext cx="5438792" cy="39085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A3F69-96F9-45E2-8D9D-5C062FA8C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50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8298D-B5A3-4CC5-AC53-AD14715BE15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58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F01-A249-4811-8526-D122582CD8B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B9A2-CE92-48F3-A8E6-F221DCAE5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656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F01-A249-4811-8526-D122582CD8B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B9A2-CE92-48F3-A8E6-F221DCAE5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32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F01-A249-4811-8526-D122582CD8B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B9A2-CE92-48F3-A8E6-F221DCAE5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37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F01-A249-4811-8526-D122582CD8B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B9A2-CE92-48F3-A8E6-F221DCAE5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2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F01-A249-4811-8526-D122582CD8B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B9A2-CE92-48F3-A8E6-F221DCAE5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87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F01-A249-4811-8526-D122582CD8B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B9A2-CE92-48F3-A8E6-F221DCAE5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60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F01-A249-4811-8526-D122582CD8B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B9A2-CE92-48F3-A8E6-F221DCAE5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71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F01-A249-4811-8526-D122582CD8B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B9A2-CE92-48F3-A8E6-F221DCAE5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64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F01-A249-4811-8526-D122582CD8B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B9A2-CE92-48F3-A8E6-F221DCAE5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8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F01-A249-4811-8526-D122582CD8B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B9A2-CE92-48F3-A8E6-F221DCAE5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74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F01-A249-4811-8526-D122582CD8B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B9A2-CE92-48F3-A8E6-F221DCAE5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76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14F01-A249-4811-8526-D122582CD8B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FB9A2-CE92-48F3-A8E6-F221DCAE5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1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E665D2-8229-4B57-A94C-A6EB7600211F}"/>
              </a:ext>
            </a:extLst>
          </p:cNvPr>
          <p:cNvSpPr txBox="1"/>
          <p:nvPr/>
        </p:nvSpPr>
        <p:spPr>
          <a:xfrm>
            <a:off x="608298" y="1080715"/>
            <a:ext cx="7927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パッククッキング</a:t>
            </a:r>
            <a:endParaRPr lang="en-US" altLang="ja-JP" sz="5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5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～主食（ご飯・麺類）～</a:t>
            </a:r>
            <a:endParaRPr lang="en-US" altLang="ja-JP" sz="5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EF1BC4-91D2-ED71-D342-62AA8085A4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4114" y="3429000"/>
            <a:ext cx="3105338" cy="2618467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DB1253F-E405-E3EA-0CDE-4968F097E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239" y="3429000"/>
            <a:ext cx="3147901" cy="2490208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6823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71EBD76-D536-DF9F-1712-E39B97957578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13225A-D118-B62F-D114-F0B2DB132BD8}"/>
              </a:ext>
            </a:extLst>
          </p:cNvPr>
          <p:cNvSpPr txBox="1"/>
          <p:nvPr/>
        </p:nvSpPr>
        <p:spPr>
          <a:xfrm>
            <a:off x="120020" y="252467"/>
            <a:ext cx="726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●ひじきとごぼうのにもの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042FE27-047E-6B85-16FD-1F20B9BC72C2}"/>
              </a:ext>
            </a:extLst>
          </p:cNvPr>
          <p:cNvSpPr txBox="1"/>
          <p:nvPr/>
        </p:nvSpPr>
        <p:spPr>
          <a:xfrm>
            <a:off x="273929" y="1076979"/>
            <a:ext cx="168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☆材料☆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C0A9FC-A54D-BD48-0DB3-706ABB231590}"/>
              </a:ext>
            </a:extLst>
          </p:cNvPr>
          <p:cNvSpPr txBox="1"/>
          <p:nvPr/>
        </p:nvSpPr>
        <p:spPr>
          <a:xfrm>
            <a:off x="382744" y="1613610"/>
            <a:ext cx="5650870" cy="1719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・かんそうひじき　　　　　　　　　　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15g</a:t>
            </a:r>
          </a:p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・かんそうごぼう　　　　　　　　　　１５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g</a:t>
            </a:r>
          </a:p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・めんつゆ（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倍のうしゅく）　　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45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ｍ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</a:t>
            </a:r>
          </a:p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・水　　　　　　　　　　　　　　　　　　　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135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ｍ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CB88E2-2E87-98A7-4C18-E96ACFB36EBD}"/>
              </a:ext>
            </a:extLst>
          </p:cNvPr>
          <p:cNvSpPr txBox="1"/>
          <p:nvPr/>
        </p:nvSpPr>
        <p:spPr>
          <a:xfrm>
            <a:off x="382744" y="3503965"/>
            <a:ext cx="8018905" cy="3282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☆作り方☆</a:t>
            </a:r>
            <a:endParaRPr lang="en-US" altLang="ja-JP" sz="2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．ポリぶくろに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かんそうひじき、かんそうごぼう、めんつゆ、水を入れる。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２．空気が入らないようにふくろをねじり、上の方で口を結ぶ。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３．あらかじめ、なべ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に湯をわかし、平皿をしずめ、１のふくろを入れる。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４．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分間加熱する。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５．皿にもりつけ、ふくろを切り開いてまぜ合わせたら完成！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ja-JP" altLang="en-US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2A20AE0-EC11-DE59-1A04-886E2D0F6E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102618" y="877401"/>
            <a:ext cx="1991324" cy="2129331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78959-2C20-8C96-2094-BD42C44DD8C7}"/>
              </a:ext>
            </a:extLst>
          </p:cNvPr>
          <p:cNvSpPr txBox="1"/>
          <p:nvPr/>
        </p:nvSpPr>
        <p:spPr>
          <a:xfrm>
            <a:off x="445945" y="804169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ざいりょう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C99D466-E6FF-C95E-B699-0C1E8E457332}"/>
              </a:ext>
            </a:extLst>
          </p:cNvPr>
          <p:cNvSpPr txBox="1"/>
          <p:nvPr/>
        </p:nvSpPr>
        <p:spPr>
          <a:xfrm>
            <a:off x="1528862" y="5244390"/>
            <a:ext cx="863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かねつ</a:t>
            </a:r>
          </a:p>
        </p:txBody>
      </p:sp>
    </p:spTree>
    <p:extLst>
      <p:ext uri="{BB962C8B-B14F-4D97-AF65-F5344CB8AC3E}">
        <p14:creationId xmlns:p14="http://schemas.microsoft.com/office/powerpoint/2010/main" val="366307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A1AB86E-C5C4-D5EB-E1D9-D32868BC068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DEDE28-98F8-EDE9-C065-9AD911DD1EE1}"/>
              </a:ext>
            </a:extLst>
          </p:cNvPr>
          <p:cNvSpPr txBox="1"/>
          <p:nvPr/>
        </p:nvSpPr>
        <p:spPr>
          <a:xfrm>
            <a:off x="391625" y="370067"/>
            <a:ext cx="726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●切りぼし大根の塩こんぶ和え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D18F287-67A8-295C-10BA-BE0C7BBA6464}"/>
              </a:ext>
            </a:extLst>
          </p:cNvPr>
          <p:cNvSpPr txBox="1"/>
          <p:nvPr/>
        </p:nvSpPr>
        <p:spPr>
          <a:xfrm>
            <a:off x="590395" y="1263354"/>
            <a:ext cx="168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☆材料☆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9A2445-62ED-4EC1-60CE-601D813A669D}"/>
              </a:ext>
            </a:extLst>
          </p:cNvPr>
          <p:cNvSpPr txBox="1"/>
          <p:nvPr/>
        </p:nvSpPr>
        <p:spPr>
          <a:xfrm>
            <a:off x="758983" y="1846434"/>
            <a:ext cx="6248399" cy="130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・切りぼし大根　　　　　　　　　　　　　　 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20g</a:t>
            </a:r>
          </a:p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・塩こんぶ　　　　　　　　　　　　　　　　　　５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g</a:t>
            </a:r>
          </a:p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・水（切りぼし大根をもどす用）　　 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350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ｍ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6B75AB-3FAC-AB56-630C-883D19DEAC27}"/>
              </a:ext>
            </a:extLst>
          </p:cNvPr>
          <p:cNvSpPr txBox="1"/>
          <p:nvPr/>
        </p:nvSpPr>
        <p:spPr>
          <a:xfrm>
            <a:off x="758983" y="3470702"/>
            <a:ext cx="8018905" cy="2820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☆作り方☆</a:t>
            </a:r>
            <a:endParaRPr lang="en-US" altLang="ja-JP" sz="2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．ポリぶくろに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切りぼし大根を入れてもどす。（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分間）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２．水を</a:t>
            </a:r>
            <a:r>
              <a:rPr lang="ja-JP" altLang="en-US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出し、ポリぶくろの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上からしぼる。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３．切りぼし大根、</a:t>
            </a:r>
            <a:r>
              <a:rPr lang="ja-JP" altLang="en-US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塩こんぶを別のポリぶくろに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入れてもみこむ。（よくまぜる。）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４．皿にもりつけ、ふくろを開き、スプーンなどでまぜ合わせたら</a:t>
            </a:r>
            <a:r>
              <a:rPr lang="ja-JP" altLang="en-US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完成！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0A43D9-2FA7-8E77-B993-42D13BB80FD9}"/>
              </a:ext>
            </a:extLst>
          </p:cNvPr>
          <p:cNvSpPr txBox="1"/>
          <p:nvPr/>
        </p:nvSpPr>
        <p:spPr>
          <a:xfrm>
            <a:off x="758983" y="991216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ざいりょう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349AD9-CFBA-C76A-9085-F4763D65D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471574" y="356060"/>
            <a:ext cx="2235678" cy="2276253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0CB76B3-4067-0DFB-9EE8-F14496ACA922}"/>
              </a:ext>
            </a:extLst>
          </p:cNvPr>
          <p:cNvSpPr txBox="1"/>
          <p:nvPr/>
        </p:nvSpPr>
        <p:spPr>
          <a:xfrm>
            <a:off x="3105887" y="140083"/>
            <a:ext cx="59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しお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F0F2757-3F78-E187-275C-BBDEA2DF2127}"/>
              </a:ext>
            </a:extLst>
          </p:cNvPr>
          <p:cNvSpPr txBox="1"/>
          <p:nvPr/>
        </p:nvSpPr>
        <p:spPr>
          <a:xfrm>
            <a:off x="7096473" y="5670500"/>
            <a:ext cx="1125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かんせい</a:t>
            </a:r>
          </a:p>
        </p:txBody>
      </p:sp>
    </p:spTree>
    <p:extLst>
      <p:ext uri="{BB962C8B-B14F-4D97-AF65-F5344CB8AC3E}">
        <p14:creationId xmlns:p14="http://schemas.microsoft.com/office/powerpoint/2010/main" val="85764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E665D2-8229-4B57-A94C-A6EB7600211F}"/>
              </a:ext>
            </a:extLst>
          </p:cNvPr>
          <p:cNvSpPr txBox="1"/>
          <p:nvPr/>
        </p:nvSpPr>
        <p:spPr>
          <a:xfrm>
            <a:off x="-135802" y="951612"/>
            <a:ext cx="9415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パッククッキング</a:t>
            </a:r>
            <a:endParaRPr lang="en-US" altLang="ja-JP" sz="5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5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～汁物（みそ汁・スープ）～</a:t>
            </a:r>
            <a:endParaRPr lang="en-US" altLang="ja-JP" sz="5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D507BC0-BDB5-8402-759C-490D2D383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3712" y="2918094"/>
            <a:ext cx="2977660" cy="340226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78BDEBA-4920-64A8-C16E-1CA9C81871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16653" y="3041219"/>
            <a:ext cx="3142033" cy="3154679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70941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AAAA398-725F-75CF-41C5-37B8C4C8C247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8D40BA-5F76-7926-C2A7-BE595C68590C}"/>
              </a:ext>
            </a:extLst>
          </p:cNvPr>
          <p:cNvSpPr txBox="1"/>
          <p:nvPr/>
        </p:nvSpPr>
        <p:spPr>
          <a:xfrm>
            <a:off x="237716" y="233180"/>
            <a:ext cx="726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●ごぼうのみそしる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2CA1BC-55D3-D7A2-D764-7A996CAEE80C}"/>
              </a:ext>
            </a:extLst>
          </p:cNvPr>
          <p:cNvSpPr txBox="1"/>
          <p:nvPr/>
        </p:nvSpPr>
        <p:spPr>
          <a:xfrm>
            <a:off x="392040" y="985092"/>
            <a:ext cx="347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☆材料（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人分）☆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6F8938-A03B-52BC-A471-05656515FBBF}"/>
              </a:ext>
            </a:extLst>
          </p:cNvPr>
          <p:cNvSpPr txBox="1"/>
          <p:nvPr/>
        </p:nvSpPr>
        <p:spPr>
          <a:xfrm>
            <a:off x="695609" y="1520483"/>
            <a:ext cx="6574323" cy="1719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・かんそうごぼう　　　　　　５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g</a:t>
            </a:r>
          </a:p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・焼きふ　　　　　　　　　　　　３こ（２～３ｇ）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・そくせきみそ　　　　　　　 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ふくろ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・水　　　　　　　　　　　　　　　１カップ（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200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ｍ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1F548F-0123-799E-52B1-C59E592871E0}"/>
              </a:ext>
            </a:extLst>
          </p:cNvPr>
          <p:cNvSpPr txBox="1"/>
          <p:nvPr/>
        </p:nvSpPr>
        <p:spPr>
          <a:xfrm>
            <a:off x="392040" y="3313847"/>
            <a:ext cx="8018905" cy="3089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☆作り方☆</a:t>
            </a:r>
            <a:endParaRPr lang="en-US" altLang="ja-JP" sz="2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．材料</a:t>
            </a:r>
            <a:r>
              <a:rPr lang="ja-JP" altLang="en-US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を全てポリぶくろに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入れる。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２．あらかじめ、なべ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に湯をわかし、平皿をしずめ、１のふくろを入れる。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３．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分間加熱する。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４．皿にもりつけ、ふくろを切り開いて完成！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D01A42-E527-1726-0F3B-72B84FB807A4}"/>
              </a:ext>
            </a:extLst>
          </p:cNvPr>
          <p:cNvSpPr txBox="1"/>
          <p:nvPr/>
        </p:nvSpPr>
        <p:spPr>
          <a:xfrm>
            <a:off x="610297" y="756400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ざいりょう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EEA9EE3-98E6-2AD0-A845-583BF10DA9AE}"/>
              </a:ext>
            </a:extLst>
          </p:cNvPr>
          <p:cNvSpPr txBox="1"/>
          <p:nvPr/>
        </p:nvSpPr>
        <p:spPr>
          <a:xfrm>
            <a:off x="610296" y="3900970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ざいりょう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EE9C7A-0AF7-0CE7-054A-C36E4B248220}"/>
              </a:ext>
            </a:extLst>
          </p:cNvPr>
          <p:cNvSpPr txBox="1"/>
          <p:nvPr/>
        </p:nvSpPr>
        <p:spPr>
          <a:xfrm>
            <a:off x="1496027" y="5152318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かねつ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F2F655-F02C-E030-3FDF-94D8257D9D43}"/>
              </a:ext>
            </a:extLst>
          </p:cNvPr>
          <p:cNvSpPr txBox="1"/>
          <p:nvPr/>
        </p:nvSpPr>
        <p:spPr>
          <a:xfrm>
            <a:off x="4009242" y="5734193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かんせい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6173074-D9D5-6CB0-44DF-78FAA80A4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82349" y="285553"/>
            <a:ext cx="2386531" cy="2396136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84455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58B39CC-1757-A184-EF85-F0DD579E3A1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44D3A9-63B1-1B6D-3FAB-8FF542E673CE}"/>
              </a:ext>
            </a:extLst>
          </p:cNvPr>
          <p:cNvSpPr txBox="1"/>
          <p:nvPr/>
        </p:nvSpPr>
        <p:spPr>
          <a:xfrm>
            <a:off x="186005" y="257631"/>
            <a:ext cx="726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●豆にゅうスープ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50FD4B8-7F16-241E-9C97-E92D094AE1F8}"/>
              </a:ext>
            </a:extLst>
          </p:cNvPr>
          <p:cNvSpPr txBox="1"/>
          <p:nvPr/>
        </p:nvSpPr>
        <p:spPr>
          <a:xfrm>
            <a:off x="513099" y="991558"/>
            <a:ext cx="168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☆材料☆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4A15FE-823D-DDFA-D867-07617D937C81}"/>
              </a:ext>
            </a:extLst>
          </p:cNvPr>
          <p:cNvSpPr txBox="1"/>
          <p:nvPr/>
        </p:nvSpPr>
        <p:spPr>
          <a:xfrm>
            <a:off x="580369" y="1533197"/>
            <a:ext cx="6248399" cy="231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・調整豆にゅう　　　　　　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100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ｍ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</a:t>
            </a:r>
          </a:p>
          <a:p>
            <a:pPr>
              <a:lnSpc>
                <a:spcPts val="35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・かんそう野菜　　　　　　１０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g</a:t>
            </a:r>
          </a:p>
          <a:p>
            <a:pPr>
              <a:lnSpc>
                <a:spcPts val="35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・コーンかん　　　　　　　　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30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ｇ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35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・水　　 　　　　　　　　　　　 １０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ｍ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</a:t>
            </a:r>
          </a:p>
          <a:p>
            <a:pPr>
              <a:lnSpc>
                <a:spcPts val="35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・コンソメ　　　　　　　　　　小さじ１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88E27E1-94DC-DB1D-D435-32E40C346AA9}"/>
              </a:ext>
            </a:extLst>
          </p:cNvPr>
          <p:cNvSpPr txBox="1"/>
          <p:nvPr/>
        </p:nvSpPr>
        <p:spPr>
          <a:xfrm>
            <a:off x="562547" y="3707980"/>
            <a:ext cx="8018905" cy="290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☆作り方☆</a:t>
            </a:r>
            <a:endParaRPr lang="en-US" altLang="ja-JP" sz="2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4500"/>
              </a:lnSpc>
            </a:pP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．材料</a:t>
            </a:r>
            <a:r>
              <a:rPr lang="ja-JP" altLang="en-US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を全てポリぶくろに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入れる。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２．あらかじめ、なべに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湯をわかし、平皿をしずめ、１のふくろを入れる。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３．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分間加熱する。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４．皿にもりつけ、ふくろを切り開いてまぜ合わせたら完成！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84B850-1BFD-F5F8-B38B-FDA904244F03}"/>
              </a:ext>
            </a:extLst>
          </p:cNvPr>
          <p:cNvSpPr txBox="1"/>
          <p:nvPr/>
        </p:nvSpPr>
        <p:spPr>
          <a:xfrm>
            <a:off x="695609" y="740389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ざいりょう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3E6D695-7CB5-8D04-5175-09DA802480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98558" y="815202"/>
            <a:ext cx="2473482" cy="282618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244C2F-84EB-9087-4993-E9863ACEFD3C}"/>
              </a:ext>
            </a:extLst>
          </p:cNvPr>
          <p:cNvSpPr txBox="1"/>
          <p:nvPr/>
        </p:nvSpPr>
        <p:spPr>
          <a:xfrm>
            <a:off x="5828989" y="6020729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かんせい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9BA5A80-2B9B-D23A-13B3-43B90736A2E4}"/>
              </a:ext>
            </a:extLst>
          </p:cNvPr>
          <p:cNvSpPr txBox="1"/>
          <p:nvPr/>
        </p:nvSpPr>
        <p:spPr>
          <a:xfrm>
            <a:off x="1700609" y="5437398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かねつ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764AE5E-0DA2-7E21-47DB-03E5185DAC01}"/>
              </a:ext>
            </a:extLst>
          </p:cNvPr>
          <p:cNvSpPr txBox="1"/>
          <p:nvPr/>
        </p:nvSpPr>
        <p:spPr>
          <a:xfrm>
            <a:off x="793788" y="4259738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ざいりょう</a:t>
            </a:r>
          </a:p>
        </p:txBody>
      </p:sp>
    </p:spTree>
    <p:extLst>
      <p:ext uri="{BB962C8B-B14F-4D97-AF65-F5344CB8AC3E}">
        <p14:creationId xmlns:p14="http://schemas.microsoft.com/office/powerpoint/2010/main" val="2599599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E665D2-8229-4B57-A94C-A6EB7600211F}"/>
              </a:ext>
            </a:extLst>
          </p:cNvPr>
          <p:cNvSpPr txBox="1"/>
          <p:nvPr/>
        </p:nvSpPr>
        <p:spPr>
          <a:xfrm>
            <a:off x="-135802" y="1165754"/>
            <a:ext cx="9415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パッククッキング</a:t>
            </a:r>
            <a:endParaRPr lang="en-US" altLang="ja-JP" sz="5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5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～甘いもの（蒸しパン）～</a:t>
            </a:r>
            <a:endParaRPr lang="en-US" altLang="ja-JP" sz="5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AC2E6FC-6A72-B050-3380-2BE5A7F6CF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7408" y="3429000"/>
            <a:ext cx="3666743" cy="2723472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16256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094F6E7-BEC5-4E88-A27E-F1C462844F87}"/>
              </a:ext>
            </a:extLst>
          </p:cNvPr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128F65-840A-03EF-9DD1-E48BE1206EB0}"/>
              </a:ext>
            </a:extLst>
          </p:cNvPr>
          <p:cNvSpPr txBox="1"/>
          <p:nvPr/>
        </p:nvSpPr>
        <p:spPr>
          <a:xfrm>
            <a:off x="355411" y="331145"/>
            <a:ext cx="726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●ホットケーキミックスでカンタンむしパン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84C377-6AC4-0A85-71AF-970F439E1792}"/>
              </a:ext>
            </a:extLst>
          </p:cNvPr>
          <p:cNvSpPr txBox="1"/>
          <p:nvPr/>
        </p:nvSpPr>
        <p:spPr>
          <a:xfrm>
            <a:off x="695610" y="1226913"/>
            <a:ext cx="168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☆材料☆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8DAFE3-37A0-B6FC-5AFD-98025D8D5492}"/>
              </a:ext>
            </a:extLst>
          </p:cNvPr>
          <p:cNvSpPr txBox="1"/>
          <p:nvPr/>
        </p:nvSpPr>
        <p:spPr>
          <a:xfrm>
            <a:off x="695610" y="1597935"/>
            <a:ext cx="5650870" cy="2258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・ホットケーキミックス：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150g</a:t>
            </a: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・ドライフルーツ（レーズンなど）：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30g</a:t>
            </a: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・豆にゅう（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LL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牛にゅうでも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OK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150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ｇ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・油：小さじ１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13B5C2C-7CA1-4DBF-5187-60C9321AC68B}"/>
              </a:ext>
            </a:extLst>
          </p:cNvPr>
          <p:cNvSpPr txBox="1"/>
          <p:nvPr/>
        </p:nvSpPr>
        <p:spPr>
          <a:xfrm>
            <a:off x="695610" y="3869312"/>
            <a:ext cx="8018905" cy="254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☆作り方☆</a:t>
            </a:r>
            <a:endParaRPr lang="en-US" altLang="ja-JP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．ポリぶくろにホットケーキミックスとレーズンを入れ、空気をふくませながらまぜる。</a:t>
            </a:r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２．豆にゅうと油を加えてまぜ、こねる。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３．空気が入らないようにふくろをねじり、上の方で口を結ぶ。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４．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30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分ほど湯せんする。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５．なべからふくろを取り出し、食べやすい大きさに切り分けて完成！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B302E4D-DA80-05FD-7EE5-2F7DE51342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5089" y="1295305"/>
            <a:ext cx="2507647" cy="1862554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7975DE-815A-FCCA-6E77-222B09D0B4DC}"/>
              </a:ext>
            </a:extLst>
          </p:cNvPr>
          <p:cNvSpPr txBox="1"/>
          <p:nvPr/>
        </p:nvSpPr>
        <p:spPr>
          <a:xfrm>
            <a:off x="818641" y="989349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ざいりょう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412A37-C5B6-CABD-451D-55A52C43F1C6}"/>
              </a:ext>
            </a:extLst>
          </p:cNvPr>
          <p:cNvSpPr txBox="1"/>
          <p:nvPr/>
        </p:nvSpPr>
        <p:spPr>
          <a:xfrm>
            <a:off x="6263397" y="5795230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かんせい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E9EAD0-DC1B-41E5-404B-543A38295785}"/>
              </a:ext>
            </a:extLst>
          </p:cNvPr>
          <p:cNvSpPr txBox="1"/>
          <p:nvPr/>
        </p:nvSpPr>
        <p:spPr>
          <a:xfrm>
            <a:off x="5735252" y="4973909"/>
            <a:ext cx="645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むす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203E386-DC58-2F3F-F4EE-A952329FA155}"/>
              </a:ext>
            </a:extLst>
          </p:cNvPr>
          <p:cNvSpPr txBox="1"/>
          <p:nvPr/>
        </p:nvSpPr>
        <p:spPr>
          <a:xfrm>
            <a:off x="2516569" y="6528263"/>
            <a:ext cx="66274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参考：</a:t>
            </a:r>
            <a:r>
              <a:rPr kumimoji="1"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kumimoji="1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備えいらずの防災レシピ　「食」で実践　フェーズフリー</a:t>
            </a:r>
            <a:r>
              <a:rPr kumimoji="1"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  <a:r>
              <a:rPr kumimoji="1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飯田和子　東京法令出版　</a:t>
            </a:r>
            <a:r>
              <a:rPr kumimoji="1"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2022</a:t>
            </a:r>
            <a:r>
              <a:rPr kumimoji="1" lang="ja-JP" altLang="en-US" sz="11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　</a:t>
            </a:r>
            <a:r>
              <a:rPr kumimoji="1"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p.25</a:t>
            </a:r>
            <a:r>
              <a:rPr kumimoji="1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kumimoji="1" lang="en-US" altLang="ja-JP" sz="1100" dirty="0"/>
          </a:p>
        </p:txBody>
      </p:sp>
    </p:spTree>
    <p:extLst>
      <p:ext uri="{BB962C8B-B14F-4D97-AF65-F5344CB8AC3E}">
        <p14:creationId xmlns:p14="http://schemas.microsoft.com/office/powerpoint/2010/main" val="56892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5C681D5-7DB7-4C06-B114-C8EB0D903B4A}"/>
              </a:ext>
            </a:extLst>
          </p:cNvPr>
          <p:cNvGrpSpPr/>
          <p:nvPr/>
        </p:nvGrpSpPr>
        <p:grpSpPr>
          <a:xfrm>
            <a:off x="1" y="-1"/>
            <a:ext cx="9144000" cy="6858001"/>
            <a:chOff x="247475" y="219355"/>
            <a:chExt cx="8649049" cy="6388725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077CC4B7-2209-EFDD-D06D-1ADF0673E31C}"/>
                </a:ext>
              </a:extLst>
            </p:cNvPr>
            <p:cNvGrpSpPr/>
            <p:nvPr/>
          </p:nvGrpSpPr>
          <p:grpSpPr>
            <a:xfrm>
              <a:off x="247475" y="219355"/>
              <a:ext cx="8649049" cy="6388725"/>
              <a:chOff x="247475" y="219355"/>
              <a:chExt cx="8649049" cy="6388725"/>
            </a:xfrm>
          </p:grpSpPr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C094F6E7-BEC5-4E88-A27E-F1C462844F87}"/>
                  </a:ext>
                </a:extLst>
              </p:cNvPr>
              <p:cNvSpPr/>
              <p:nvPr/>
            </p:nvSpPr>
            <p:spPr>
              <a:xfrm>
                <a:off x="247475" y="219355"/>
                <a:ext cx="8649049" cy="638872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4">
                    <a:lumMod val="60000"/>
                    <a:lumOff val="40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1EA8889-C320-6A84-37F4-F09ADF6D9BF5}"/>
                  </a:ext>
                </a:extLst>
              </p:cNvPr>
              <p:cNvSpPr txBox="1"/>
              <p:nvPr/>
            </p:nvSpPr>
            <p:spPr>
              <a:xfrm>
                <a:off x="747665" y="2481268"/>
                <a:ext cx="7060521" cy="3743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0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☆作り方☆</a:t>
                </a:r>
                <a:endParaRPr lang="en-US" altLang="ja-JP" sz="2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ja-JP" sz="20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1</a:t>
                </a:r>
                <a:r>
                  <a:rPr lang="ja-JP" altLang="en-US" sz="20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．米、水をポリぶくろに入れる。</a:t>
                </a:r>
                <a:endParaRPr lang="en-US" altLang="ja-JP" sz="2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ja-JP" sz="20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2</a:t>
                </a:r>
                <a:r>
                  <a:rPr lang="ja-JP" altLang="en-US" sz="20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．空気が入らないようにふくろをねじり、上の方で口を結ぶ。</a:t>
                </a:r>
                <a:endParaRPr lang="en-US" altLang="ja-JP" sz="2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0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３</a:t>
                </a:r>
                <a:r>
                  <a:rPr lang="en-US" altLang="ja-JP" sz="20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.</a:t>
                </a:r>
                <a:r>
                  <a:rPr lang="ja-JP" altLang="en-US" sz="20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お湯をわかし、平皿をしずめる。</a:t>
                </a:r>
                <a:endParaRPr lang="en-US" altLang="ja-JP" sz="2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0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４．②のふくろを入れる。</a:t>
                </a:r>
                <a:endParaRPr lang="en-US" altLang="ja-JP" sz="2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ja-JP" sz="20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5</a:t>
                </a:r>
                <a:r>
                  <a:rPr lang="ja-JP" altLang="en-US" sz="20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．ふたをして</a:t>
                </a:r>
                <a:r>
                  <a:rPr lang="en-US" altLang="ja-JP" sz="20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20</a:t>
                </a:r>
                <a:r>
                  <a:rPr lang="ja-JP" altLang="en-US" sz="20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分待つ。</a:t>
                </a:r>
                <a:endParaRPr lang="en-US" altLang="ja-JP" sz="2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ja-JP" sz="20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6</a:t>
                </a:r>
                <a:r>
                  <a:rPr lang="ja-JP" altLang="en-US" sz="20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．火を止めてさらに</a:t>
                </a:r>
                <a:r>
                  <a:rPr lang="en-US" altLang="ja-JP" sz="20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10</a:t>
                </a:r>
                <a:r>
                  <a:rPr lang="ja-JP" altLang="en-US" sz="20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分待つ。（むらす）</a:t>
                </a:r>
                <a:endParaRPr lang="en-US" altLang="ja-JP" sz="2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ja-JP" sz="20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7</a:t>
                </a:r>
                <a:r>
                  <a:rPr lang="ja-JP" altLang="en-US" sz="20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．ふくろを皿にうつし、ふくろを切り開いて完成。</a:t>
                </a:r>
                <a:endParaRPr lang="en-US" altLang="ja-JP" sz="2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194CAD81-814C-6246-8468-FD6607F497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09217" y="443530"/>
                <a:ext cx="2799159" cy="2774518"/>
              </a:xfrm>
              <a:prstGeom prst="rect">
                <a:avLst/>
              </a:prstGeom>
              <a:ln w="19050">
                <a:solidFill>
                  <a:schemeClr val="accent4"/>
                </a:solidFill>
              </a:ln>
            </p:spPr>
          </p:pic>
        </p:grp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85558EE3-9E08-041A-629F-91EB4516C7A3}"/>
                </a:ext>
              </a:extLst>
            </p:cNvPr>
            <p:cNvSpPr txBox="1"/>
            <p:nvPr/>
          </p:nvSpPr>
          <p:spPr>
            <a:xfrm>
              <a:off x="673172" y="1577672"/>
              <a:ext cx="4784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・米</a:t>
              </a:r>
              <a:r>
                <a:rPr lang="en-US" altLang="ja-JP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(</a:t>
              </a:r>
              <a:r>
                <a:rPr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無せん米</a:t>
              </a:r>
              <a:r>
                <a:rPr lang="en-US" altLang="ja-JP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)</a:t>
              </a:r>
              <a:r>
                <a:rPr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：</a:t>
              </a:r>
              <a:r>
                <a:rPr lang="en-US" altLang="ja-JP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r>
                <a:rPr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合（</a:t>
              </a:r>
              <a:r>
                <a:rPr lang="en-US" altLang="ja-JP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150g</a:t>
              </a:r>
              <a:r>
                <a:rPr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）</a:t>
              </a:r>
              <a:endPara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l"/>
              <a:r>
                <a:rPr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・水：</a:t>
              </a:r>
              <a:r>
                <a:rPr lang="en-US" altLang="ja-JP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200</a:t>
              </a:r>
              <a:r>
                <a:rPr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ｍ</a:t>
              </a:r>
              <a:r>
                <a:rPr lang="en-US" altLang="ja-JP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L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396FCD24-5BF3-88C5-1120-41E0ECF58CAE}"/>
                </a:ext>
              </a:extLst>
            </p:cNvPr>
            <p:cNvSpPr txBox="1"/>
            <p:nvPr/>
          </p:nvSpPr>
          <p:spPr>
            <a:xfrm>
              <a:off x="422777" y="350233"/>
              <a:ext cx="6349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●ごはんのたき方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788844A-0506-50F0-F0B6-6CB69D4F4B58}"/>
                </a:ext>
              </a:extLst>
            </p:cNvPr>
            <p:cNvSpPr txBox="1"/>
            <p:nvPr/>
          </p:nvSpPr>
          <p:spPr>
            <a:xfrm>
              <a:off x="561830" y="1043408"/>
              <a:ext cx="55112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☆材料☆</a:t>
              </a: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6BC355-3C34-9AEE-77AE-524EA552EE13}"/>
              </a:ext>
            </a:extLst>
          </p:cNvPr>
          <p:cNvSpPr txBox="1"/>
          <p:nvPr/>
        </p:nvSpPr>
        <p:spPr>
          <a:xfrm>
            <a:off x="2516569" y="6528263"/>
            <a:ext cx="66274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参考：</a:t>
            </a:r>
            <a:r>
              <a:rPr kumimoji="1"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kumimoji="1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備えいらずの防災レシピ　「食」で実践　フェーズフリー</a:t>
            </a:r>
            <a:r>
              <a:rPr kumimoji="1"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  <a:r>
              <a:rPr kumimoji="1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飯田和子　東京法令</a:t>
            </a:r>
            <a:r>
              <a:rPr kumimoji="1" lang="ja-JP" altLang="en-US" sz="11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出版　</a:t>
            </a:r>
            <a:r>
              <a:rPr kumimoji="1"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2022</a:t>
            </a:r>
            <a:r>
              <a:rPr kumimoji="1" lang="ja-JP" altLang="en-US" sz="11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　</a:t>
            </a:r>
            <a:r>
              <a:rPr kumimoji="1"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p.15</a:t>
            </a:r>
            <a:r>
              <a:rPr kumimoji="1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kumimoji="1" lang="en-US" altLang="ja-JP" sz="11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6A16CF-ACCD-F58C-CCD8-369E6B6C01FC}"/>
              </a:ext>
            </a:extLst>
          </p:cNvPr>
          <p:cNvSpPr txBox="1"/>
          <p:nvPr/>
        </p:nvSpPr>
        <p:spPr>
          <a:xfrm>
            <a:off x="6158963" y="3259722"/>
            <a:ext cx="839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むす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9F0760-E661-07D6-60ED-28FB58A47A9C}"/>
              </a:ext>
            </a:extLst>
          </p:cNvPr>
          <p:cNvSpPr txBox="1"/>
          <p:nvPr/>
        </p:nvSpPr>
        <p:spPr>
          <a:xfrm>
            <a:off x="4877952" y="5548061"/>
            <a:ext cx="1259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かんせい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11F05A2-9522-1C95-F309-2AB15310631F}"/>
              </a:ext>
            </a:extLst>
          </p:cNvPr>
          <p:cNvSpPr txBox="1"/>
          <p:nvPr/>
        </p:nvSpPr>
        <p:spPr>
          <a:xfrm>
            <a:off x="528815" y="669287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ざいりょう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53AF64-FECD-E0CC-A3B7-70162BFBE89B}"/>
              </a:ext>
            </a:extLst>
          </p:cNvPr>
          <p:cNvSpPr txBox="1"/>
          <p:nvPr/>
        </p:nvSpPr>
        <p:spPr>
          <a:xfrm>
            <a:off x="1154948" y="1255811"/>
            <a:ext cx="366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む</a:t>
            </a:r>
          </a:p>
        </p:txBody>
      </p:sp>
    </p:spTree>
    <p:extLst>
      <p:ext uri="{BB962C8B-B14F-4D97-AF65-F5344CB8AC3E}">
        <p14:creationId xmlns:p14="http://schemas.microsoft.com/office/powerpoint/2010/main" val="74960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58EF45D-BE29-4130-8CD2-435A8AA3FB30}"/>
              </a:ext>
            </a:extLst>
          </p:cNvPr>
          <p:cNvSpPr/>
          <p:nvPr/>
        </p:nvSpPr>
        <p:spPr>
          <a:xfrm>
            <a:off x="0" y="0"/>
            <a:ext cx="9146598" cy="6863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E519424-2550-913D-C4E5-3F649DB5B6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1113" y="758000"/>
            <a:ext cx="2633042" cy="237473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CFCA9D6-8F0A-7717-B665-88E917993499}"/>
              </a:ext>
            </a:extLst>
          </p:cNvPr>
          <p:cNvSpPr txBox="1"/>
          <p:nvPr/>
        </p:nvSpPr>
        <p:spPr>
          <a:xfrm>
            <a:off x="169879" y="62216"/>
            <a:ext cx="5511233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●サバのたきこみごはん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CC0683-87EA-475C-3116-DB1ABE5DE892}"/>
              </a:ext>
            </a:extLst>
          </p:cNvPr>
          <p:cNvSpPr txBox="1"/>
          <p:nvPr/>
        </p:nvSpPr>
        <p:spPr>
          <a:xfrm>
            <a:off x="351211" y="758000"/>
            <a:ext cx="551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☆材料☆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3DD6D53-C812-F932-2AEC-693458024F43}"/>
              </a:ext>
            </a:extLst>
          </p:cNvPr>
          <p:cNvSpPr txBox="1"/>
          <p:nvPr/>
        </p:nvSpPr>
        <p:spPr>
          <a:xfrm>
            <a:off x="351211" y="1259833"/>
            <a:ext cx="4784088" cy="213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・米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無せん米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80g</a:t>
            </a:r>
          </a:p>
          <a:p>
            <a:pPr algn="l"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・さばみそかん：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かん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l"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・ほししいたけ：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5g</a:t>
            </a:r>
          </a:p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・めんつゆ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倍のうしゅく：大さじ２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・水：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カップ（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200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ｍ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D2546F-7975-8E6F-AECE-9FB0D12CEB52}"/>
              </a:ext>
            </a:extLst>
          </p:cNvPr>
          <p:cNvSpPr txBox="1"/>
          <p:nvPr/>
        </p:nvSpPr>
        <p:spPr>
          <a:xfrm>
            <a:off x="351211" y="3328808"/>
            <a:ext cx="8324023" cy="258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☆作り方☆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800"/>
              </a:lnSpc>
            </a:pPr>
            <a:r>
              <a:rPr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１．ポリぶくろに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無せん米、水、めんつゆ、ほししいたけを合わせてもみこむ。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8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２．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30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分そのままきゅう水させる。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8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３．さばみそかんをくわえ、もみこむ。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8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４．空気が入らないようにふくろをねじり、上の方で口を結ぶ。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800"/>
              </a:lnSpc>
            </a:pPr>
            <a:r>
              <a:rPr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５．あらかじめ、なべに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湯をわかして平皿をしずめる。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8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６．④をふくろの中で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30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分加熱して取り出し、あら熱が取れるまでふくろに入れてむらす。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EB113A-B274-7E5D-DDB9-2328333F5BF1}"/>
              </a:ext>
            </a:extLst>
          </p:cNvPr>
          <p:cNvSpPr txBox="1"/>
          <p:nvPr/>
        </p:nvSpPr>
        <p:spPr>
          <a:xfrm>
            <a:off x="492602" y="503891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ざいりょう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BE91CA-B92D-559C-0578-B0B93815D065}"/>
              </a:ext>
            </a:extLst>
          </p:cNvPr>
          <p:cNvSpPr txBox="1"/>
          <p:nvPr/>
        </p:nvSpPr>
        <p:spPr>
          <a:xfrm>
            <a:off x="1055359" y="1124103"/>
            <a:ext cx="366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03FAD4D-B883-6FBA-8911-1757742A32A1}"/>
              </a:ext>
            </a:extLst>
          </p:cNvPr>
          <p:cNvSpPr txBox="1"/>
          <p:nvPr/>
        </p:nvSpPr>
        <p:spPr>
          <a:xfrm>
            <a:off x="5442761" y="4619995"/>
            <a:ext cx="839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むす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2FBEEB-2136-0F9F-9528-057483F15B6F}"/>
              </a:ext>
            </a:extLst>
          </p:cNvPr>
          <p:cNvSpPr txBox="1"/>
          <p:nvPr/>
        </p:nvSpPr>
        <p:spPr>
          <a:xfrm>
            <a:off x="1928631" y="6271785"/>
            <a:ext cx="839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かなら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AD80F90-66E8-9568-DCAF-F46DDE6D6D9F}"/>
              </a:ext>
            </a:extLst>
          </p:cNvPr>
          <p:cNvSpPr txBox="1"/>
          <p:nvPr/>
        </p:nvSpPr>
        <p:spPr>
          <a:xfrm>
            <a:off x="4882250" y="5339228"/>
            <a:ext cx="839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ねつ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4F10CB2-C3D3-0D60-1A7A-6B7D1CD0FB09}"/>
              </a:ext>
            </a:extLst>
          </p:cNvPr>
          <p:cNvSpPr txBox="1"/>
          <p:nvPr/>
        </p:nvSpPr>
        <p:spPr>
          <a:xfrm>
            <a:off x="2808078" y="5370006"/>
            <a:ext cx="839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かねつ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EB3FC11-CC06-6BD7-8D99-A63D2A3FADB0}"/>
              </a:ext>
            </a:extLst>
          </p:cNvPr>
          <p:cNvSpPr txBox="1"/>
          <p:nvPr/>
        </p:nvSpPr>
        <p:spPr>
          <a:xfrm>
            <a:off x="351211" y="6014856"/>
            <a:ext cx="5753100" cy="790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かんづめの油により、米が水をすわないことがあります。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さばみそかんは必ずきゅう水後に入れましょう！！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D728A47-8F39-7B59-F5A7-C6DA53AA74E0}"/>
              </a:ext>
            </a:extLst>
          </p:cNvPr>
          <p:cNvSpPr txBox="1"/>
          <p:nvPr/>
        </p:nvSpPr>
        <p:spPr>
          <a:xfrm>
            <a:off x="1774686" y="3585912"/>
            <a:ext cx="839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む</a:t>
            </a:r>
          </a:p>
        </p:txBody>
      </p:sp>
    </p:spTree>
    <p:extLst>
      <p:ext uri="{BB962C8B-B14F-4D97-AF65-F5344CB8AC3E}">
        <p14:creationId xmlns:p14="http://schemas.microsoft.com/office/powerpoint/2010/main" val="2947474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58EF45D-BE29-4130-8CD2-435A8AA3FB3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79F818-4655-4F5D-A380-8833911C93C2}"/>
              </a:ext>
            </a:extLst>
          </p:cNvPr>
          <p:cNvSpPr txBox="1"/>
          <p:nvPr/>
        </p:nvSpPr>
        <p:spPr>
          <a:xfrm>
            <a:off x="503218" y="1355749"/>
            <a:ext cx="4784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・米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無せん米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80g</a:t>
            </a:r>
          </a:p>
          <a:p>
            <a:pPr algn="l"/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・トマトジュース：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80g</a:t>
            </a:r>
          </a:p>
          <a:p>
            <a:pPr algn="l"/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・ツナかん：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1/2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かん（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35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ｇ）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・コーンかん：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20g</a:t>
            </a:r>
          </a:p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・かりゅうコンソメ：小さじ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1/2</a:t>
            </a:r>
            <a:endParaRPr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6469627-7AD5-CC72-31E1-66FB7D2BF089}"/>
              </a:ext>
            </a:extLst>
          </p:cNvPr>
          <p:cNvSpPr txBox="1"/>
          <p:nvPr/>
        </p:nvSpPr>
        <p:spPr>
          <a:xfrm>
            <a:off x="506903" y="3331318"/>
            <a:ext cx="8571318" cy="305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☆作り方☆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１．ポリぶくろに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水とコンソメを入れ、コンソメをとかす。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２．無せん米、トマトジュース、コーンかんを加えて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分間つける。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３．ツナかんを油ごと加えてもみこむ。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４．空気が入らないようにふくろをねじり、上の方で口を結ぶ。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５．あらかじめ、なべに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湯をわかして平皿をしずめる。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６．④をふくろの中で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30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分加熱して取り出し、あら熱が取れるまでふくろに入れてむらす。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かんづめの油で米が水をすわないことがある。ツナかんは必ずきゅう水後に入れる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!!!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DCB81C-3448-71A0-CD5F-3E9C51A60F2A}"/>
              </a:ext>
            </a:extLst>
          </p:cNvPr>
          <p:cNvSpPr txBox="1"/>
          <p:nvPr/>
        </p:nvSpPr>
        <p:spPr>
          <a:xfrm>
            <a:off x="376469" y="872351"/>
            <a:ext cx="551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☆材料（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人分）☆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B18F6E-F98E-9036-81C6-EBB547565E51}"/>
              </a:ext>
            </a:extLst>
          </p:cNvPr>
          <p:cNvSpPr txBox="1"/>
          <p:nvPr/>
        </p:nvSpPr>
        <p:spPr>
          <a:xfrm>
            <a:off x="243032" y="194938"/>
            <a:ext cx="634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●トマトジュースでリゾット風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F8AE34D-A3C9-B14A-3C2F-24C98C1B4D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169" y="754735"/>
            <a:ext cx="3210851" cy="254000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06F304D-194A-0BD5-3121-33387618B775}"/>
              </a:ext>
            </a:extLst>
          </p:cNvPr>
          <p:cNvSpPr txBox="1"/>
          <p:nvPr/>
        </p:nvSpPr>
        <p:spPr>
          <a:xfrm>
            <a:off x="528815" y="669287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ざいりょう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8FA8082-73A4-C079-6249-08AAF6E1E646}"/>
              </a:ext>
            </a:extLst>
          </p:cNvPr>
          <p:cNvSpPr txBox="1"/>
          <p:nvPr/>
        </p:nvSpPr>
        <p:spPr>
          <a:xfrm>
            <a:off x="1200215" y="1175606"/>
            <a:ext cx="366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64E2DA4-5B5E-DDBC-EDA9-AFDF36410BC9}"/>
              </a:ext>
            </a:extLst>
          </p:cNvPr>
          <p:cNvSpPr txBox="1"/>
          <p:nvPr/>
        </p:nvSpPr>
        <p:spPr>
          <a:xfrm>
            <a:off x="5596670" y="4427620"/>
            <a:ext cx="839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むす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941FDB4-D7CE-52B5-F6F2-594307579370}"/>
              </a:ext>
            </a:extLst>
          </p:cNvPr>
          <p:cNvSpPr txBox="1"/>
          <p:nvPr/>
        </p:nvSpPr>
        <p:spPr>
          <a:xfrm>
            <a:off x="5048337" y="5194473"/>
            <a:ext cx="839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ねつ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1DDAA0E-07A7-EA2A-94DC-C273641E6362}"/>
              </a:ext>
            </a:extLst>
          </p:cNvPr>
          <p:cNvSpPr txBox="1"/>
          <p:nvPr/>
        </p:nvSpPr>
        <p:spPr>
          <a:xfrm>
            <a:off x="6073622" y="5701081"/>
            <a:ext cx="839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かなら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B6E0C23-02DD-E543-32AA-66B9E1846CF2}"/>
              </a:ext>
            </a:extLst>
          </p:cNvPr>
          <p:cNvSpPr txBox="1"/>
          <p:nvPr/>
        </p:nvSpPr>
        <p:spPr>
          <a:xfrm>
            <a:off x="2895262" y="5194474"/>
            <a:ext cx="839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かねつ</a:t>
            </a:r>
          </a:p>
        </p:txBody>
      </p:sp>
    </p:spTree>
    <p:extLst>
      <p:ext uri="{BB962C8B-B14F-4D97-AF65-F5344CB8AC3E}">
        <p14:creationId xmlns:p14="http://schemas.microsoft.com/office/powerpoint/2010/main" val="154417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1187F0F-70B7-4BA9-8804-A745F66A603D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CA172C-19F8-42DE-BE63-0A3CA03DE30A}"/>
              </a:ext>
            </a:extLst>
          </p:cNvPr>
          <p:cNvSpPr txBox="1"/>
          <p:nvPr/>
        </p:nvSpPr>
        <p:spPr>
          <a:xfrm>
            <a:off x="473509" y="1422342"/>
            <a:ext cx="6086382" cy="1719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・スパゲッティ：１束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(100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ｇ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</a:p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・切りぼし大根：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7g</a:t>
            </a:r>
          </a:p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・めんつゆ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(3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倍のうしゅく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：大さじ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</a:p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・ツナかん：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1/2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缶（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35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ｇ）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46ED9B9-C68C-F7C5-F03A-25D997250294}"/>
              </a:ext>
            </a:extLst>
          </p:cNvPr>
          <p:cNvSpPr txBox="1"/>
          <p:nvPr/>
        </p:nvSpPr>
        <p:spPr>
          <a:xfrm>
            <a:off x="473509" y="3834728"/>
            <a:ext cx="8459934" cy="2643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☆作り方☆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．スパゲッティを半分に</a:t>
            </a:r>
            <a:r>
              <a:rPr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折り、ポリぶくろに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入れる。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２．切りぼし大根を加える。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３．スパゲッティと切りぼし大根が全てひたるまで水を入れ、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30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分おく。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４．空気が入らないようにふくろをねじり、上の方で口を結ぶ。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５．あらかじめ、なべに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湯をわかして平皿をしずめる。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６．③をふくろの中で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分加熱する。（スパゲッティのゆで時間が目安）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７．⑥を器にうつし、ツナかんは油ごと、塩こんぶ、めんつゆを入れてまぜ合わせる。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141C77-0E6B-8A0A-782D-7489C95CF806}"/>
              </a:ext>
            </a:extLst>
          </p:cNvPr>
          <p:cNvSpPr txBox="1"/>
          <p:nvPr/>
        </p:nvSpPr>
        <p:spPr>
          <a:xfrm>
            <a:off x="169880" y="190858"/>
            <a:ext cx="5511233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●かん物で和風パスタ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686564-9D73-B483-E470-CF5E154134FE}"/>
              </a:ext>
            </a:extLst>
          </p:cNvPr>
          <p:cNvSpPr txBox="1"/>
          <p:nvPr/>
        </p:nvSpPr>
        <p:spPr>
          <a:xfrm>
            <a:off x="616455" y="3036212"/>
            <a:ext cx="56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5FED06-90C7-67A1-4F80-654ADA3C3A91}"/>
              </a:ext>
            </a:extLst>
          </p:cNvPr>
          <p:cNvSpPr txBox="1"/>
          <p:nvPr/>
        </p:nvSpPr>
        <p:spPr>
          <a:xfrm>
            <a:off x="473509" y="3279279"/>
            <a:ext cx="245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・塩こんぶ：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E9E2E1-229C-4DBF-1A56-DEB6DA543B3F}"/>
              </a:ext>
            </a:extLst>
          </p:cNvPr>
          <p:cNvSpPr txBox="1"/>
          <p:nvPr/>
        </p:nvSpPr>
        <p:spPr>
          <a:xfrm>
            <a:off x="329753" y="897168"/>
            <a:ext cx="551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☆材料（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人分）☆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E5A8314-04CB-9CF1-5D2F-912FB25015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2609" y="1054210"/>
            <a:ext cx="2979016" cy="2511950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0BF4097-8026-DE6B-71F3-CDEBD6D97816}"/>
              </a:ext>
            </a:extLst>
          </p:cNvPr>
          <p:cNvSpPr txBox="1"/>
          <p:nvPr/>
        </p:nvSpPr>
        <p:spPr>
          <a:xfrm>
            <a:off x="528815" y="669287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ざいりょう</a:t>
            </a:r>
          </a:p>
        </p:txBody>
      </p:sp>
    </p:spTree>
    <p:extLst>
      <p:ext uri="{BB962C8B-B14F-4D97-AF65-F5344CB8AC3E}">
        <p14:creationId xmlns:p14="http://schemas.microsoft.com/office/powerpoint/2010/main" val="129816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B1AF2BC-8D1C-48F0-DB2A-7EB509796330}"/>
              </a:ext>
            </a:extLst>
          </p:cNvPr>
          <p:cNvGrpSpPr/>
          <p:nvPr/>
        </p:nvGrpSpPr>
        <p:grpSpPr>
          <a:xfrm>
            <a:off x="0" y="0"/>
            <a:ext cx="9144000" cy="6857999"/>
            <a:chOff x="-27160" y="-60055"/>
            <a:chExt cx="9144000" cy="6949407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1187F0F-70B7-4BA9-8804-A745F66A603D}"/>
                </a:ext>
              </a:extLst>
            </p:cNvPr>
            <p:cNvSpPr/>
            <p:nvPr/>
          </p:nvSpPr>
          <p:spPr>
            <a:xfrm>
              <a:off x="-27160" y="-60055"/>
              <a:ext cx="9144000" cy="69494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27526DF5-647C-62ED-0ECC-E8879B490919}"/>
                </a:ext>
              </a:extLst>
            </p:cNvPr>
            <p:cNvGrpSpPr/>
            <p:nvPr/>
          </p:nvGrpSpPr>
          <p:grpSpPr>
            <a:xfrm>
              <a:off x="130519" y="-43593"/>
              <a:ext cx="8380407" cy="6651111"/>
              <a:chOff x="130519" y="-43593"/>
              <a:chExt cx="8380407" cy="6651111"/>
            </a:xfrm>
          </p:grpSpPr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4B8931A7-6D91-7634-26F4-22323E9890A3}"/>
                  </a:ext>
                </a:extLst>
              </p:cNvPr>
              <p:cNvGrpSpPr/>
              <p:nvPr/>
            </p:nvGrpSpPr>
            <p:grpSpPr>
              <a:xfrm>
                <a:off x="130519" y="-43593"/>
                <a:ext cx="8380407" cy="6651111"/>
                <a:chOff x="69874" y="-69174"/>
                <a:chExt cx="8380407" cy="6651111"/>
              </a:xfrm>
            </p:grpSpPr>
            <p:sp>
              <p:nvSpPr>
                <p:cNvPr id="3" name="テキスト ボックス 2">
                  <a:extLst>
                    <a:ext uri="{FF2B5EF4-FFF2-40B4-BE49-F238E27FC236}">
                      <a16:creationId xmlns:a16="http://schemas.microsoft.com/office/drawing/2014/main" id="{6B79F818-4655-4F5D-A380-8833911C93C2}"/>
                    </a:ext>
                  </a:extLst>
                </p:cNvPr>
                <p:cNvSpPr txBox="1"/>
                <p:nvPr/>
              </p:nvSpPr>
              <p:spPr>
                <a:xfrm>
                  <a:off x="69874" y="99080"/>
                  <a:ext cx="5511233" cy="523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8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●あったか豆にゅうラーメン</a:t>
                  </a:r>
                </a:p>
              </p:txBody>
            </p:sp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D54D6920-80E5-45FE-B9A8-D478BD044393}"/>
                    </a:ext>
                  </a:extLst>
                </p:cNvPr>
                <p:cNvSpPr txBox="1"/>
                <p:nvPr/>
              </p:nvSpPr>
              <p:spPr>
                <a:xfrm>
                  <a:off x="431376" y="1305105"/>
                  <a:ext cx="6585867" cy="29900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3200"/>
                    </a:lnSpc>
                  </a:pPr>
                  <a:r>
                    <a:rPr lang="ja-JP" altLang="en-US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・そく席めん：１食分</a:t>
                  </a:r>
                  <a:endParaRPr lang="en-US" altLang="ja-JP" sz="2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  <a:p>
                  <a:pPr>
                    <a:lnSpc>
                      <a:spcPts val="3200"/>
                    </a:lnSpc>
                  </a:pPr>
                  <a:r>
                    <a:rPr lang="ja-JP" altLang="en-US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・コーンかん：大さじ２</a:t>
                  </a:r>
                  <a:endParaRPr lang="en-US" altLang="ja-JP" sz="2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  <a:p>
                  <a:pPr>
                    <a:lnSpc>
                      <a:spcPts val="3200"/>
                    </a:lnSpc>
                  </a:pPr>
                  <a:r>
                    <a:rPr lang="ja-JP" altLang="en-US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・豆にゅう：大さじ３</a:t>
                  </a:r>
                  <a:endParaRPr lang="en-US" altLang="ja-JP" sz="2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  <a:p>
                  <a:pPr>
                    <a:lnSpc>
                      <a:spcPts val="3200"/>
                    </a:lnSpc>
                  </a:pPr>
                  <a:r>
                    <a:rPr lang="ja-JP" altLang="en-US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 （</a:t>
                  </a:r>
                  <a:r>
                    <a:rPr lang="en-US" altLang="ja-JP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LL</a:t>
                  </a:r>
                  <a:r>
                    <a:rPr lang="ja-JP" altLang="en-US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牛にゅうでも</a:t>
                  </a:r>
                  <a:r>
                    <a:rPr lang="en-US" altLang="ja-JP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OK</a:t>
                  </a:r>
                  <a:r>
                    <a:rPr lang="ja-JP" altLang="en-US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）</a:t>
                  </a:r>
                  <a:endParaRPr lang="en-US" altLang="ja-JP" sz="2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  <a:p>
                  <a:pPr>
                    <a:lnSpc>
                      <a:spcPts val="3200"/>
                    </a:lnSpc>
                  </a:pPr>
                  <a:r>
                    <a:rPr lang="ja-JP" altLang="en-US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・かんそうわかめ：小さじ１</a:t>
                  </a:r>
                  <a:endParaRPr lang="en-US" altLang="ja-JP" sz="2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  <a:p>
                  <a:pPr>
                    <a:lnSpc>
                      <a:spcPts val="3200"/>
                    </a:lnSpc>
                  </a:pPr>
                  <a:r>
                    <a:rPr lang="ja-JP" altLang="en-US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・付ぞく調味料</a:t>
                  </a:r>
                  <a:r>
                    <a:rPr lang="en-US" altLang="ja-JP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(</a:t>
                  </a:r>
                  <a:r>
                    <a:rPr lang="ja-JP" altLang="en-US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みそ味がおすすめ</a:t>
                  </a:r>
                  <a:r>
                    <a:rPr lang="en-US" altLang="ja-JP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)</a:t>
                  </a:r>
                  <a:r>
                    <a:rPr lang="ja-JP" altLang="en-US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：１食分</a:t>
                  </a:r>
                  <a:endParaRPr lang="en-US" altLang="ja-JP" sz="2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  <a:p>
                  <a:pPr>
                    <a:lnSpc>
                      <a:spcPts val="3200"/>
                    </a:lnSpc>
                  </a:pPr>
                  <a:r>
                    <a:rPr lang="ja-JP" altLang="en-US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・水：</a:t>
                  </a:r>
                  <a:r>
                    <a:rPr lang="en-US" altLang="ja-JP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300g</a:t>
                  </a: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41ECD57D-0503-4840-85F8-03EE7CC07918}"/>
                    </a:ext>
                  </a:extLst>
                </p:cNvPr>
                <p:cNvSpPr txBox="1"/>
                <p:nvPr/>
              </p:nvSpPr>
              <p:spPr>
                <a:xfrm>
                  <a:off x="431376" y="4228292"/>
                  <a:ext cx="8018905" cy="23536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500"/>
                    </a:lnSpc>
                  </a:pPr>
                  <a:r>
                    <a:rPr lang="ja-JP" altLang="en-US" b="1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☆作り方☆</a:t>
                  </a:r>
                  <a:endParaRPr lang="en-US" altLang="ja-JP" b="1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  <a:p>
                  <a:pPr>
                    <a:lnSpc>
                      <a:spcPts val="2500"/>
                    </a:lnSpc>
                  </a:pPr>
                  <a:r>
                    <a:rPr lang="en-US" altLang="ja-JP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1</a:t>
                  </a:r>
                  <a:r>
                    <a:rPr lang="ja-JP" altLang="en-US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．手で少し砕いたそく席めんとコーンかん、わかめをポリぶくろに入れる。</a:t>
                  </a:r>
                  <a:endParaRPr lang="en-US" altLang="ja-JP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  <a:p>
                  <a:pPr>
                    <a:lnSpc>
                      <a:spcPts val="2500"/>
                    </a:lnSpc>
                  </a:pPr>
                  <a:r>
                    <a:rPr lang="en-US" altLang="ja-JP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2</a:t>
                  </a:r>
                  <a:r>
                    <a:rPr lang="ja-JP" altLang="en-US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．めんがひたるくらいまで水を入れる。</a:t>
                  </a:r>
                  <a:endParaRPr lang="en-US" altLang="ja-JP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  <a:p>
                  <a:pPr>
                    <a:lnSpc>
                      <a:spcPts val="2500"/>
                    </a:lnSpc>
                  </a:pPr>
                  <a:r>
                    <a:rPr lang="ja-JP" altLang="en-US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３．空気が入らないようにふくろをねじり、上の方で口を結ぶ。</a:t>
                  </a:r>
                  <a:endParaRPr lang="en-US" altLang="ja-JP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  <a:p>
                  <a:pPr>
                    <a:lnSpc>
                      <a:spcPts val="2500"/>
                    </a:lnSpc>
                  </a:pPr>
                  <a:r>
                    <a:rPr lang="ja-JP" altLang="en-US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４．あらかじめ、なべに</a:t>
                  </a:r>
                  <a:r>
                    <a:rPr lang="ja-JP" altLang="en-US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湯をわかし、平皿をしずめ、ふくろを入れる。</a:t>
                  </a:r>
                  <a:endParaRPr lang="en-US" altLang="ja-JP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  <a:p>
                  <a:pPr>
                    <a:lnSpc>
                      <a:spcPts val="2500"/>
                    </a:lnSpc>
                  </a:pPr>
                  <a:r>
                    <a:rPr lang="ja-JP" altLang="en-US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５．そく席めんのふくろに書かれた時間よりも</a:t>
                  </a:r>
                  <a:r>
                    <a:rPr lang="en-US" altLang="ja-JP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1</a:t>
                  </a:r>
                  <a:r>
                    <a:rPr lang="ja-JP" altLang="en-US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分長く加熱する。</a:t>
                  </a:r>
                  <a:endParaRPr lang="en-US" altLang="ja-JP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  <a:p>
                  <a:pPr>
                    <a:lnSpc>
                      <a:spcPts val="2500"/>
                    </a:lnSpc>
                  </a:pPr>
                  <a:r>
                    <a:rPr lang="ja-JP" altLang="en-US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６．ふくろをなべから取り出し、ふくろに付ぞく調味料と豆にゅうを入れ、まぜ合わせる。</a:t>
                  </a:r>
                  <a:endParaRPr lang="en-US" altLang="ja-JP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8FEE1575-8881-A624-23B9-7F8AE6794190}"/>
                    </a:ext>
                  </a:extLst>
                </p:cNvPr>
                <p:cNvSpPr txBox="1"/>
                <p:nvPr/>
              </p:nvSpPr>
              <p:spPr>
                <a:xfrm>
                  <a:off x="1747502" y="-69174"/>
                  <a:ext cx="9407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6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とう</a:t>
                  </a:r>
                </a:p>
              </p:txBody>
            </p:sp>
          </p:grpSp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E95BD371-BA71-01D5-CBBA-9517C1B963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6200000">
                <a:off x="5478927" y="463897"/>
                <a:ext cx="2501456" cy="2935024"/>
              </a:xfrm>
              <a:prstGeom prst="rect">
                <a:avLst/>
              </a:prstGeom>
              <a:ln w="41275">
                <a:solidFill>
                  <a:srgbClr val="E6E6E6"/>
                </a:solidFill>
              </a:ln>
            </p:spPr>
          </p:pic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8108C7F-D1DA-B2F5-2BA1-EF2463BE3714}"/>
                  </a:ext>
                </a:extLst>
              </p:cNvPr>
              <p:cNvSpPr txBox="1"/>
              <p:nvPr/>
            </p:nvSpPr>
            <p:spPr>
              <a:xfrm>
                <a:off x="1137112" y="1161409"/>
                <a:ext cx="5643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せき</a:t>
                </a:r>
              </a:p>
            </p:txBody>
          </p:sp>
        </p:grp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8058A9B-593F-E37D-04C2-9C2CC22CDDF8}"/>
              </a:ext>
            </a:extLst>
          </p:cNvPr>
          <p:cNvSpPr txBox="1"/>
          <p:nvPr/>
        </p:nvSpPr>
        <p:spPr>
          <a:xfrm>
            <a:off x="519181" y="825807"/>
            <a:ext cx="551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☆材料（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人分）☆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CF845B-F5B5-9838-D07A-A66B46153ABD}"/>
              </a:ext>
            </a:extLst>
          </p:cNvPr>
          <p:cNvSpPr txBox="1"/>
          <p:nvPr/>
        </p:nvSpPr>
        <p:spPr>
          <a:xfrm>
            <a:off x="709792" y="608090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ざいりょう</a:t>
            </a:r>
          </a:p>
        </p:txBody>
      </p:sp>
    </p:spTree>
    <p:extLst>
      <p:ext uri="{BB962C8B-B14F-4D97-AF65-F5344CB8AC3E}">
        <p14:creationId xmlns:p14="http://schemas.microsoft.com/office/powerpoint/2010/main" val="192592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E665D2-8229-4B57-A94C-A6EB7600211F}"/>
              </a:ext>
            </a:extLst>
          </p:cNvPr>
          <p:cNvSpPr txBox="1"/>
          <p:nvPr/>
        </p:nvSpPr>
        <p:spPr>
          <a:xfrm>
            <a:off x="-135802" y="1182403"/>
            <a:ext cx="9415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パッククッキング</a:t>
            </a:r>
            <a:endParaRPr lang="en-US" altLang="ja-JP" sz="5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5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～主菜（メインのおかず）～</a:t>
            </a:r>
            <a:endParaRPr lang="en-US" altLang="ja-JP" sz="5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8C2CCD6-55CB-6726-4E27-A1E073EA7A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8742" y="3302777"/>
            <a:ext cx="2983909" cy="287401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74176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58D5CE2-758F-D314-D66B-809864F0EDE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90AD07-0159-138A-840F-6549820B42B1}"/>
              </a:ext>
            </a:extLst>
          </p:cNvPr>
          <p:cNvSpPr txBox="1"/>
          <p:nvPr/>
        </p:nvSpPr>
        <p:spPr>
          <a:xfrm>
            <a:off x="352897" y="903173"/>
            <a:ext cx="347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☆材料☆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EC79ABF-F021-5F93-BE17-CC090FFF81ED}"/>
              </a:ext>
            </a:extLst>
          </p:cNvPr>
          <p:cNvSpPr txBox="1"/>
          <p:nvPr/>
        </p:nvSpPr>
        <p:spPr>
          <a:xfrm>
            <a:off x="198573" y="168298"/>
            <a:ext cx="726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●さばのちゃんちゃんむし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2F0D49-2AFA-B61A-2243-358EAC5806D0}"/>
              </a:ext>
            </a:extLst>
          </p:cNvPr>
          <p:cNvSpPr txBox="1"/>
          <p:nvPr/>
        </p:nvSpPr>
        <p:spPr>
          <a:xfrm>
            <a:off x="352897" y="1364838"/>
            <a:ext cx="6574323" cy="148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2400" b="0" i="0" u="none" strike="noStrike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・さばかん（みそ味）　　　　　　　　　</a:t>
            </a:r>
            <a:r>
              <a:rPr lang="en-US" altLang="ja-JP" sz="2400" b="0" i="0" u="none" strike="noStrike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かん</a:t>
            </a:r>
            <a:endParaRPr lang="ja-JP" altLang="en-US" sz="32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rtl="0">
              <a:spcBef>
                <a:spcPts val="1125"/>
              </a:spcBef>
              <a:spcAft>
                <a:spcPts val="0"/>
              </a:spcAft>
            </a:pPr>
            <a:r>
              <a:rPr lang="ja-JP" altLang="en-US" sz="2400" b="0" i="0" u="none" strike="noStrike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・かんそう野菜　　　　　　　　　　　　　</a:t>
            </a:r>
            <a:r>
              <a:rPr lang="en-US" altLang="ja-JP" sz="2400" b="0" i="0" u="none" strike="noStrike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20g</a:t>
            </a:r>
            <a:endParaRPr lang="ja-JP" altLang="en-US" sz="32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rtl="0">
              <a:spcBef>
                <a:spcPts val="1125"/>
              </a:spcBef>
              <a:spcAft>
                <a:spcPts val="0"/>
              </a:spcAft>
            </a:pPr>
            <a:r>
              <a:rPr lang="ja-JP" altLang="en-US" sz="2400" b="0" i="0" u="none" strike="noStrike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・水（かんそう野菜をもどす用）　</a:t>
            </a:r>
            <a:r>
              <a:rPr lang="en-US" altLang="ja-JP" sz="2400" b="0" i="0" u="none" strike="noStrike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400</a:t>
            </a:r>
            <a:r>
              <a:rPr lang="ja-JP" altLang="en-US" sz="2400" b="0" i="0" u="none" strike="noStrike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ｍ</a:t>
            </a:r>
            <a:r>
              <a:rPr lang="en-US" altLang="ja-JP" sz="2400" b="0" i="0" u="none" strike="noStrike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</a:t>
            </a:r>
            <a:endParaRPr lang="ja-JP" altLang="en-US" sz="32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9495190-7C92-E680-D73C-34271E166A24}"/>
              </a:ext>
            </a:extLst>
          </p:cNvPr>
          <p:cNvSpPr txBox="1"/>
          <p:nvPr/>
        </p:nvSpPr>
        <p:spPr>
          <a:xfrm>
            <a:off x="445455" y="3062859"/>
            <a:ext cx="8018905" cy="3795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☆作り方☆</a:t>
            </a:r>
            <a:endParaRPr lang="en-US" altLang="ja-JP" sz="2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000"/>
              </a:lnSpc>
              <a:spcBef>
                <a:spcPts val="1125"/>
              </a:spcBef>
            </a:pP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１．かんそう</a:t>
            </a:r>
            <a:r>
              <a:rPr lang="ja-JP" altLang="en-US" sz="2000" b="0" i="0" u="none" strike="noStrike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野菜</a:t>
            </a:r>
            <a:r>
              <a:rPr lang="ja-JP" altLang="en-US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をポリぶくろに</a:t>
            </a:r>
            <a:r>
              <a:rPr lang="ja-JP" altLang="en-US" sz="2000" b="0" i="0" u="none" strike="noStrike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入れ、水でもどす。（約</a:t>
            </a:r>
            <a:r>
              <a:rPr lang="en-US" altLang="ja-JP" sz="2000" b="0" i="0" u="none" strike="noStrike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</a:t>
            </a:r>
            <a:r>
              <a:rPr lang="ja-JP" altLang="en-US" sz="2000" b="0" i="0" u="none" strike="noStrike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分）</a:t>
            </a:r>
            <a:endParaRPr lang="ja-JP" altLang="en-US" sz="20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000"/>
              </a:lnSpc>
              <a:spcBef>
                <a:spcPts val="1125"/>
              </a:spcBef>
            </a:pPr>
            <a:r>
              <a:rPr lang="ja-JP" altLang="en-US" sz="2000" b="0" i="0" u="none" strike="noStrike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２．</a:t>
            </a:r>
            <a:r>
              <a:rPr lang="ja-JP" altLang="en-US" sz="2000" b="0" i="0" u="none" strike="noStrike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別</a:t>
            </a:r>
            <a:r>
              <a:rPr lang="ja-JP" altLang="en-US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のポリぶくろにさば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かん</a:t>
            </a:r>
            <a:r>
              <a:rPr lang="ja-JP" altLang="en-US" sz="2000" b="0" i="0" u="none" strike="noStrike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を入れる。（しる気は軽く切る）</a:t>
            </a:r>
            <a:endParaRPr lang="ja-JP" altLang="en-US" sz="20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rtl="0">
              <a:lnSpc>
                <a:spcPts val="2000"/>
              </a:lnSpc>
              <a:spcBef>
                <a:spcPts val="1125"/>
              </a:spcBef>
              <a:spcAft>
                <a:spcPts val="0"/>
              </a:spcAft>
            </a:pPr>
            <a:r>
              <a:rPr lang="ja-JP" altLang="en-US" sz="2000" b="0" i="0" u="none" strike="noStrike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３．かんそう野菜の水気をしぼり、さば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かん</a:t>
            </a:r>
            <a:r>
              <a:rPr lang="ja-JP" altLang="en-US" sz="2000" b="0" i="0" u="none" strike="noStrike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のふくろに入れる。</a:t>
            </a:r>
            <a:endParaRPr lang="ja-JP" altLang="en-US" sz="20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rtl="0">
              <a:lnSpc>
                <a:spcPts val="2000"/>
              </a:lnSpc>
              <a:spcBef>
                <a:spcPts val="1125"/>
              </a:spcBef>
              <a:spcAft>
                <a:spcPts val="0"/>
              </a:spcAft>
            </a:pPr>
            <a:r>
              <a:rPr lang="ja-JP" altLang="en-US" sz="2000" b="0" i="0" u="none" strike="noStrike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４．さばと野菜をふくろの上からもみこむ。</a:t>
            </a:r>
            <a:endParaRPr lang="ja-JP" altLang="en-US" sz="20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rtl="0">
              <a:lnSpc>
                <a:spcPts val="2000"/>
              </a:lnSpc>
              <a:spcBef>
                <a:spcPts val="1125"/>
              </a:spcBef>
              <a:spcAft>
                <a:spcPts val="0"/>
              </a:spcAft>
            </a:pPr>
            <a:r>
              <a:rPr lang="ja-JP" altLang="en-US" sz="2000" b="0" i="0" u="none" strike="noStrike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５．</a:t>
            </a:r>
            <a:r>
              <a:rPr lang="ja-JP" altLang="en-US" sz="2000" b="0" i="0" u="none" strike="noStrike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空気が入らないようにふくろをねじり、上の方で口を結ぶ。</a:t>
            </a:r>
            <a:endParaRPr lang="ja-JP" altLang="en-US" sz="20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000"/>
              </a:lnSpc>
              <a:spcBef>
                <a:spcPts val="1125"/>
              </a:spcBef>
            </a:pPr>
            <a:r>
              <a:rPr lang="ja-JP" altLang="en-US" sz="2000" b="0" i="0" u="none" strike="noStrike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2000" b="0" i="0" u="none" strike="noStrike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６</a:t>
            </a:r>
            <a:r>
              <a:rPr lang="ja-JP" altLang="en-US" sz="200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．あらかじめ、なべ</a:t>
            </a:r>
            <a:r>
              <a:rPr lang="ja-JP" altLang="en-US" sz="2000" b="0" i="0" u="none" strike="noStrike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に湯をわかして平皿をしずめる。</a:t>
            </a:r>
            <a:endParaRPr lang="ja-JP" altLang="en-US" sz="20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rtl="0">
              <a:lnSpc>
                <a:spcPts val="2000"/>
              </a:lnSpc>
              <a:spcBef>
                <a:spcPts val="1125"/>
              </a:spcBef>
              <a:spcAft>
                <a:spcPts val="0"/>
              </a:spcAft>
            </a:pPr>
            <a:r>
              <a:rPr lang="ja-JP" altLang="en-US" sz="2000" b="0" i="0" u="none" strike="noStrike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７．</a:t>
            </a:r>
            <a:r>
              <a:rPr lang="en-US" altLang="ja-JP" sz="2000" b="0" i="0" u="none" strike="noStrike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lang="ja-JP" altLang="en-US" sz="2000" b="0" i="0" u="none" strike="noStrike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分間湯せんする。</a:t>
            </a:r>
            <a:endParaRPr lang="ja-JP" altLang="en-US" sz="20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rtl="0">
              <a:lnSpc>
                <a:spcPts val="2000"/>
              </a:lnSpc>
              <a:spcBef>
                <a:spcPts val="1125"/>
              </a:spcBef>
              <a:spcAft>
                <a:spcPts val="0"/>
              </a:spcAft>
            </a:pPr>
            <a:r>
              <a:rPr lang="ja-JP" altLang="en-US" sz="2000" b="0" i="0" u="none" strike="noStrike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８．器に移し、ふくろを切り開いて完成。</a:t>
            </a:r>
            <a:endParaRPr lang="ja-JP" altLang="en-US" sz="20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000"/>
              </a:lnSpc>
            </a:pPr>
            <a:endParaRPr lang="ja-JP" altLang="en-US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2F1E8E-CCA3-B816-7014-671634B40C86}"/>
              </a:ext>
            </a:extLst>
          </p:cNvPr>
          <p:cNvSpPr txBox="1"/>
          <p:nvPr/>
        </p:nvSpPr>
        <p:spPr>
          <a:xfrm>
            <a:off x="528815" y="669287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ざいりょう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32F3CB-A086-4884-5A80-A7BDE256F1C5}"/>
              </a:ext>
            </a:extLst>
          </p:cNvPr>
          <p:cNvSpPr txBox="1"/>
          <p:nvPr/>
        </p:nvSpPr>
        <p:spPr>
          <a:xfrm>
            <a:off x="3832376" y="5910154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かんせい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8A495A-BA47-3D63-0D94-BCA45D8B0D0D}"/>
              </a:ext>
            </a:extLst>
          </p:cNvPr>
          <p:cNvSpPr txBox="1"/>
          <p:nvPr/>
        </p:nvSpPr>
        <p:spPr>
          <a:xfrm>
            <a:off x="6208951" y="4791152"/>
            <a:ext cx="645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むす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ECB6FE9-E39F-C6E8-2D75-C9BE527362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2781" y="643918"/>
            <a:ext cx="2386349" cy="229845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0243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E665D2-8229-4B57-A94C-A6EB7600211F}"/>
              </a:ext>
            </a:extLst>
          </p:cNvPr>
          <p:cNvSpPr txBox="1"/>
          <p:nvPr/>
        </p:nvSpPr>
        <p:spPr>
          <a:xfrm>
            <a:off x="480197" y="971258"/>
            <a:ext cx="8474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パッククッキング</a:t>
            </a:r>
            <a:endParaRPr lang="en-US" altLang="ja-JP" sz="5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5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～副菜（野菜のおかず）～</a:t>
            </a:r>
            <a:endParaRPr lang="en-US" altLang="ja-JP" sz="5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D9C5F6C-3B0B-E4E8-3F41-8FFD76B8A9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473646" y="3057538"/>
            <a:ext cx="2595781" cy="2775679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1322FB0-6CED-9F0B-012E-6B39CD4BE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082617" y="3123407"/>
            <a:ext cx="2653606" cy="2701766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620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4635</TotalTime>
  <Words>1619</Words>
  <Application>Microsoft Macintosh PowerPoint</Application>
  <PresentationFormat>画面に合わせる (4:3)</PresentationFormat>
  <Paragraphs>200</Paragraphs>
  <Slides>16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4" baseType="lpstr">
      <vt:lpstr>UD デジタル 教科書体 N-B</vt:lpstr>
      <vt:lpstr>UD デジタル 教科書体 NK-B</vt:lpstr>
      <vt:lpstr>UD デジタル 教科書体 NK-R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下大迫 美和</dc:creator>
  <cp:lastModifiedBy>IMAI Ako</cp:lastModifiedBy>
  <cp:revision>88</cp:revision>
  <cp:lastPrinted>2022-04-19T02:10:48Z</cp:lastPrinted>
  <dcterms:created xsi:type="dcterms:W3CDTF">2022-04-18T07:48:02Z</dcterms:created>
  <dcterms:modified xsi:type="dcterms:W3CDTF">2025-05-16T10:14:47Z</dcterms:modified>
</cp:coreProperties>
</file>