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8" r:id="rId3"/>
    <p:sldId id="267" r:id="rId4"/>
    <p:sldId id="268" r:id="rId5"/>
    <p:sldId id="262" r:id="rId6"/>
    <p:sldId id="276" r:id="rId7"/>
    <p:sldId id="272" r:id="rId8"/>
    <p:sldId id="277" r:id="rId9"/>
    <p:sldId id="270" r:id="rId10"/>
    <p:sldId id="269" r:id="rId11"/>
    <p:sldId id="278" r:id="rId12"/>
    <p:sldId id="273" r:id="rId13"/>
    <p:sldId id="274" r:id="rId14"/>
    <p:sldId id="279" r:id="rId15"/>
    <p:sldId id="271" r:id="rId1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秋本 華" userId="297fb004fc5de935" providerId="LiveId" clId="{F7D42CC9-7E50-49CC-9207-0ADDE30EC4F8}"/>
    <pc:docChg chg="undo custSel addSld modSld">
      <pc:chgData name="秋本 華" userId="297fb004fc5de935" providerId="LiveId" clId="{F7D42CC9-7E50-49CC-9207-0ADDE30EC4F8}" dt="2024-06-28T07:38:02.780" v="480" actId="1076"/>
      <pc:docMkLst>
        <pc:docMk/>
      </pc:docMkLst>
      <pc:sldChg chg="addSp delSp modSp mod">
        <pc:chgData name="秋本 華" userId="297fb004fc5de935" providerId="LiveId" clId="{F7D42CC9-7E50-49CC-9207-0ADDE30EC4F8}" dt="2024-06-19T08:09:15.952" v="10"/>
        <pc:sldMkLst>
          <pc:docMk/>
          <pc:sldMk cId="1764694616" sldId="256"/>
        </pc:sldMkLst>
        <pc:graphicFrameChg chg="del modGraphic">
          <ac:chgData name="秋本 華" userId="297fb004fc5de935" providerId="LiveId" clId="{F7D42CC9-7E50-49CC-9207-0ADDE30EC4F8}" dt="2024-06-19T08:09:15.073" v="9" actId="478"/>
          <ac:graphicFrameMkLst>
            <pc:docMk/>
            <pc:sldMk cId="1764694616" sldId="256"/>
            <ac:graphicFrameMk id="4" creationId="{79F36231-9A14-78EE-60E9-BEF1B699E9FE}"/>
          </ac:graphicFrameMkLst>
        </pc:graphicFrameChg>
        <pc:graphicFrameChg chg="add mod">
          <ac:chgData name="秋本 華" userId="297fb004fc5de935" providerId="LiveId" clId="{F7D42CC9-7E50-49CC-9207-0ADDE30EC4F8}" dt="2024-06-19T08:09:15.952" v="10"/>
          <ac:graphicFrameMkLst>
            <pc:docMk/>
            <pc:sldMk cId="1764694616" sldId="256"/>
            <ac:graphicFrameMk id="5" creationId="{3038FFEB-E987-01F6-ACA1-1A87138CA24B}"/>
          </ac:graphicFrameMkLst>
        </pc:graphicFrameChg>
      </pc:sldChg>
      <pc:sldChg chg="addSp delSp modSp mod">
        <pc:chgData name="秋本 華" userId="297fb004fc5de935" providerId="LiveId" clId="{F7D42CC9-7E50-49CC-9207-0ADDE30EC4F8}" dt="2024-06-19T08:45:00.003" v="20" actId="165"/>
        <pc:sldMkLst>
          <pc:docMk/>
          <pc:sldMk cId="1114140604" sldId="257"/>
        </pc:sldMkLst>
        <pc:spChg chg="mod topLvl">
          <ac:chgData name="秋本 華" userId="297fb004fc5de935" providerId="LiveId" clId="{F7D42CC9-7E50-49CC-9207-0ADDE30EC4F8}" dt="2024-06-19T08:45:00.003" v="20" actId="165"/>
          <ac:spMkLst>
            <pc:docMk/>
            <pc:sldMk cId="1114140604" sldId="257"/>
            <ac:spMk id="4" creationId="{EE077E35-A9A3-B2ED-8C93-7DBD757D7943}"/>
          </ac:spMkLst>
        </pc:spChg>
        <pc:spChg chg="mod topLvl">
          <ac:chgData name="秋本 華" userId="297fb004fc5de935" providerId="LiveId" clId="{F7D42CC9-7E50-49CC-9207-0ADDE30EC4F8}" dt="2024-06-19T08:45:00.003" v="20" actId="165"/>
          <ac:spMkLst>
            <pc:docMk/>
            <pc:sldMk cId="1114140604" sldId="257"/>
            <ac:spMk id="5" creationId="{6BF39CCA-A40E-7C3E-B4D4-8855E711B204}"/>
          </ac:spMkLst>
        </pc:spChg>
        <pc:spChg chg="mod">
          <ac:chgData name="秋本 華" userId="297fb004fc5de935" providerId="LiveId" clId="{F7D42CC9-7E50-49CC-9207-0ADDE30EC4F8}" dt="2024-06-19T08:45:00.003" v="20" actId="165"/>
          <ac:spMkLst>
            <pc:docMk/>
            <pc:sldMk cId="1114140604" sldId="257"/>
            <ac:spMk id="6" creationId="{C81E9ECD-A5D5-5D1F-0822-04F28F3FFC48}"/>
          </ac:spMkLst>
        </pc:spChg>
        <pc:spChg chg="mod">
          <ac:chgData name="秋本 華" userId="297fb004fc5de935" providerId="LiveId" clId="{F7D42CC9-7E50-49CC-9207-0ADDE30EC4F8}" dt="2024-06-19T08:45:00.003" v="20" actId="165"/>
          <ac:spMkLst>
            <pc:docMk/>
            <pc:sldMk cId="1114140604" sldId="257"/>
            <ac:spMk id="7" creationId="{BA4EF6CB-3D8D-518F-81C5-15FAB4547C67}"/>
          </ac:spMkLst>
        </pc:spChg>
        <pc:grpChg chg="add mod topLvl">
          <ac:chgData name="秋本 華" userId="297fb004fc5de935" providerId="LiveId" clId="{F7D42CC9-7E50-49CC-9207-0ADDE30EC4F8}" dt="2024-06-19T08:45:00.003" v="20" actId="165"/>
          <ac:grpSpMkLst>
            <pc:docMk/>
            <pc:sldMk cId="1114140604" sldId="257"/>
            <ac:grpSpMk id="9" creationId="{DF86354A-8C07-AFFC-676D-254ACCDA9337}"/>
          </ac:grpSpMkLst>
        </pc:grpChg>
        <pc:grpChg chg="add mod topLvl">
          <ac:chgData name="秋本 華" userId="297fb004fc5de935" providerId="LiveId" clId="{F7D42CC9-7E50-49CC-9207-0ADDE30EC4F8}" dt="2024-06-19T08:45:00.003" v="20" actId="165"/>
          <ac:grpSpMkLst>
            <pc:docMk/>
            <pc:sldMk cId="1114140604" sldId="257"/>
            <ac:grpSpMk id="10" creationId="{50A27403-E47E-57F1-5CDE-B1B192900ED6}"/>
          </ac:grpSpMkLst>
        </pc:grpChg>
        <pc:grpChg chg="add del mod">
          <ac:chgData name="秋本 華" userId="297fb004fc5de935" providerId="LiveId" clId="{F7D42CC9-7E50-49CC-9207-0ADDE30EC4F8}" dt="2024-06-19T08:45:00.003" v="20" actId="165"/>
          <ac:grpSpMkLst>
            <pc:docMk/>
            <pc:sldMk cId="1114140604" sldId="257"/>
            <ac:grpSpMk id="11" creationId="{EB6016A3-976E-AA5C-DA6B-BB36069C6C1B}"/>
          </ac:grpSpMkLst>
        </pc:grpChg>
        <pc:graphicFrameChg chg="modGraphic">
          <ac:chgData name="秋本 華" userId="297fb004fc5de935" providerId="LiveId" clId="{F7D42CC9-7E50-49CC-9207-0ADDE30EC4F8}" dt="2024-06-19T08:08:45.525" v="5" actId="113"/>
          <ac:graphicFrameMkLst>
            <pc:docMk/>
            <pc:sldMk cId="1114140604" sldId="257"/>
            <ac:graphicFrameMk id="3" creationId="{3F3EE5FF-9F47-A9F9-571F-C2B41F2E41C6}"/>
          </ac:graphicFrameMkLst>
        </pc:graphicFrameChg>
        <pc:picChg chg="mod topLvl">
          <ac:chgData name="秋本 華" userId="297fb004fc5de935" providerId="LiveId" clId="{F7D42CC9-7E50-49CC-9207-0ADDE30EC4F8}" dt="2024-06-19T08:45:00.003" v="20" actId="165"/>
          <ac:picMkLst>
            <pc:docMk/>
            <pc:sldMk cId="1114140604" sldId="257"/>
            <ac:picMk id="1030" creationId="{DD2286CE-93EF-3D92-3C4B-9E8CC0760D32}"/>
          </ac:picMkLst>
        </pc:picChg>
        <pc:picChg chg="mod topLvl">
          <ac:chgData name="秋本 華" userId="297fb004fc5de935" providerId="LiveId" clId="{F7D42CC9-7E50-49CC-9207-0ADDE30EC4F8}" dt="2024-06-19T08:45:00.003" v="20" actId="165"/>
          <ac:picMkLst>
            <pc:docMk/>
            <pc:sldMk cId="1114140604" sldId="257"/>
            <ac:picMk id="1032" creationId="{5AABD888-86A1-D5EE-00BD-D82597CF212D}"/>
          </ac:picMkLst>
        </pc:picChg>
        <pc:picChg chg="mod">
          <ac:chgData name="秋本 華" userId="297fb004fc5de935" providerId="LiveId" clId="{F7D42CC9-7E50-49CC-9207-0ADDE30EC4F8}" dt="2024-06-19T08:45:00.003" v="20" actId="165"/>
          <ac:picMkLst>
            <pc:docMk/>
            <pc:sldMk cId="1114140604" sldId="257"/>
            <ac:picMk id="1034" creationId="{CB1C49A6-F6E4-45F2-CC93-926998BBE4B0}"/>
          </ac:picMkLst>
        </pc:picChg>
        <pc:picChg chg="mod">
          <ac:chgData name="秋本 華" userId="297fb004fc5de935" providerId="LiveId" clId="{F7D42CC9-7E50-49CC-9207-0ADDE30EC4F8}" dt="2024-06-19T08:45:00.003" v="20" actId="165"/>
          <ac:picMkLst>
            <pc:docMk/>
            <pc:sldMk cId="1114140604" sldId="257"/>
            <ac:picMk id="1036" creationId="{E9A13695-CD1D-59C2-5A7D-073C723EBC6F}"/>
          </ac:picMkLst>
        </pc:picChg>
      </pc:sldChg>
      <pc:sldChg chg="addSp delSp modSp mod">
        <pc:chgData name="秋本 華" userId="297fb004fc5de935" providerId="LiveId" clId="{F7D42CC9-7E50-49CC-9207-0ADDE30EC4F8}" dt="2024-06-28T07:22:24.010" v="460" actId="1076"/>
        <pc:sldMkLst>
          <pc:docMk/>
          <pc:sldMk cId="889908496" sldId="258"/>
        </pc:sldMkLst>
        <pc:spChg chg="add mod">
          <ac:chgData name="秋本 華" userId="297fb004fc5de935" providerId="LiveId" clId="{F7D42CC9-7E50-49CC-9207-0ADDE30EC4F8}" dt="2024-06-28T06:51:41.819" v="41"/>
          <ac:spMkLst>
            <pc:docMk/>
            <pc:sldMk cId="889908496" sldId="258"/>
            <ac:spMk id="2" creationId="{1A2B1038-3174-62C6-4562-578254298500}"/>
          </ac:spMkLst>
        </pc:spChg>
        <pc:spChg chg="mod">
          <ac:chgData name="秋本 華" userId="297fb004fc5de935" providerId="LiveId" clId="{F7D42CC9-7E50-49CC-9207-0ADDE30EC4F8}" dt="2024-06-28T07:22:24.010" v="460" actId="1076"/>
          <ac:spMkLst>
            <pc:docMk/>
            <pc:sldMk cId="889908496" sldId="258"/>
            <ac:spMk id="20" creationId="{91463C10-D4E0-4255-8ACB-08FC5F40F70B}"/>
          </ac:spMkLst>
        </pc:spChg>
        <pc:spChg chg="mod">
          <ac:chgData name="秋本 華" userId="297fb004fc5de935" providerId="LiveId" clId="{F7D42CC9-7E50-49CC-9207-0ADDE30EC4F8}" dt="2024-06-28T07:22:03.206" v="428"/>
          <ac:spMkLst>
            <pc:docMk/>
            <pc:sldMk cId="889908496" sldId="258"/>
            <ac:spMk id="22" creationId="{497C6091-61BA-5258-DB01-F03721DD34E1}"/>
          </ac:spMkLst>
        </pc:spChg>
        <pc:graphicFrameChg chg="del">
          <ac:chgData name="秋本 華" userId="297fb004fc5de935" providerId="LiveId" clId="{F7D42CC9-7E50-49CC-9207-0ADDE30EC4F8}" dt="2024-06-19T08:08:55.518" v="6" actId="478"/>
          <ac:graphicFrameMkLst>
            <pc:docMk/>
            <pc:sldMk cId="889908496" sldId="258"/>
            <ac:graphicFrameMk id="3" creationId="{DBFFF4F5-ABA2-75B4-56DE-7D3BDA59CA93}"/>
          </ac:graphicFrameMkLst>
        </pc:graphicFrameChg>
        <pc:graphicFrameChg chg="add mod">
          <ac:chgData name="秋本 華" userId="297fb004fc5de935" providerId="LiveId" clId="{F7D42CC9-7E50-49CC-9207-0ADDE30EC4F8}" dt="2024-06-19T08:09:10.871" v="7"/>
          <ac:graphicFrameMkLst>
            <pc:docMk/>
            <pc:sldMk cId="889908496" sldId="258"/>
            <ac:graphicFrameMk id="4" creationId="{A2536C42-BD7A-C2C1-C52B-B28F69A4F012}"/>
          </ac:graphicFrameMkLst>
        </pc:graphicFrameChg>
      </pc:sldChg>
      <pc:sldChg chg="addSp delSp modSp new mod">
        <pc:chgData name="秋本 華" userId="297fb004fc5de935" providerId="LiveId" clId="{F7D42CC9-7E50-49CC-9207-0ADDE30EC4F8}" dt="2024-06-28T07:21:52.869" v="423" actId="2711"/>
        <pc:sldMkLst>
          <pc:docMk/>
          <pc:sldMk cId="1537044052" sldId="259"/>
        </pc:sldMkLst>
        <pc:spChg chg="mod">
          <ac:chgData name="秋本 華" userId="297fb004fc5de935" providerId="LiveId" clId="{F7D42CC9-7E50-49CC-9207-0ADDE30EC4F8}" dt="2024-06-28T07:21:02.309" v="414" actId="14100"/>
          <ac:spMkLst>
            <pc:docMk/>
            <pc:sldMk cId="1537044052" sldId="259"/>
            <ac:spMk id="7" creationId="{AB2B2B41-440C-0203-3C62-D54C52A3D186}"/>
          </ac:spMkLst>
        </pc:spChg>
        <pc:spChg chg="mod">
          <ac:chgData name="秋本 華" userId="297fb004fc5de935" providerId="LiveId" clId="{F7D42CC9-7E50-49CC-9207-0ADDE30EC4F8}" dt="2024-06-28T07:21:52.869" v="423" actId="2711"/>
          <ac:spMkLst>
            <pc:docMk/>
            <pc:sldMk cId="1537044052" sldId="259"/>
            <ac:spMk id="8" creationId="{36B3B72C-E98D-27F0-BE5D-EDA24BF60E7D}"/>
          </ac:spMkLst>
        </pc:spChg>
        <pc:graphicFrameChg chg="add del mod">
          <ac:chgData name="秋本 華" userId="297fb004fc5de935" providerId="LiveId" clId="{F7D42CC9-7E50-49CC-9207-0ADDE30EC4F8}" dt="2024-06-19T08:35:48.946" v="18" actId="478"/>
          <ac:graphicFrameMkLst>
            <pc:docMk/>
            <pc:sldMk cId="1537044052" sldId="259"/>
            <ac:graphicFrameMk id="2" creationId="{49D758AF-88A4-E8E4-7F18-C3BD69DDFEBE}"/>
          </ac:graphicFrameMkLst>
        </pc:graphicFrameChg>
      </pc:sldChg>
      <pc:sldChg chg="addSp delSp modSp add mod">
        <pc:chgData name="秋本 華" userId="297fb004fc5de935" providerId="LiveId" clId="{F7D42CC9-7E50-49CC-9207-0ADDE30EC4F8}" dt="2024-06-28T07:38:02.780" v="480" actId="1076"/>
        <pc:sldMkLst>
          <pc:docMk/>
          <pc:sldMk cId="1005730390" sldId="260"/>
        </pc:sldMkLst>
        <pc:spChg chg="add mod">
          <ac:chgData name="秋本 華" userId="297fb004fc5de935" providerId="LiveId" clId="{F7D42CC9-7E50-49CC-9207-0ADDE30EC4F8}" dt="2024-06-28T07:11:44.015" v="297" actId="1076"/>
          <ac:spMkLst>
            <pc:docMk/>
            <pc:sldMk cId="1005730390" sldId="260"/>
            <ac:spMk id="2" creationId="{AF3856C8-F080-F05B-7243-11369AD5AE13}"/>
          </ac:spMkLst>
        </pc:spChg>
        <pc:spChg chg="add mod">
          <ac:chgData name="秋本 華" userId="297fb004fc5de935" providerId="LiveId" clId="{F7D42CC9-7E50-49CC-9207-0ADDE30EC4F8}" dt="2024-06-28T07:37:53.514" v="478" actId="1076"/>
          <ac:spMkLst>
            <pc:docMk/>
            <pc:sldMk cId="1005730390" sldId="260"/>
            <ac:spMk id="4" creationId="{75603AF5-BBDC-24DE-FF2A-5D76D47F18BA}"/>
          </ac:spMkLst>
        </pc:spChg>
        <pc:spChg chg="add mod">
          <ac:chgData name="秋本 華" userId="297fb004fc5de935" providerId="LiveId" clId="{F7D42CC9-7E50-49CC-9207-0ADDE30EC4F8}" dt="2024-06-28T07:38:02.780" v="480" actId="1076"/>
          <ac:spMkLst>
            <pc:docMk/>
            <pc:sldMk cId="1005730390" sldId="260"/>
            <ac:spMk id="6" creationId="{0D8091DF-7996-47D2-3721-4817CAF87CFD}"/>
          </ac:spMkLst>
        </pc:spChg>
        <pc:spChg chg="add mod">
          <ac:chgData name="秋本 華" userId="297fb004fc5de935" providerId="LiveId" clId="{F7D42CC9-7E50-49CC-9207-0ADDE30EC4F8}" dt="2024-06-28T07:37:35.204" v="473" actId="403"/>
          <ac:spMkLst>
            <pc:docMk/>
            <pc:sldMk cId="1005730390" sldId="260"/>
            <ac:spMk id="9" creationId="{C608BB8A-3E7C-B54B-22A0-2FB9E4C55478}"/>
          </ac:spMkLst>
        </pc:spChg>
        <pc:spChg chg="add mod">
          <ac:chgData name="秋本 華" userId="297fb004fc5de935" providerId="LiveId" clId="{F7D42CC9-7E50-49CC-9207-0ADDE30EC4F8}" dt="2024-06-28T07:37:45.813" v="476" actId="14100"/>
          <ac:spMkLst>
            <pc:docMk/>
            <pc:sldMk cId="1005730390" sldId="260"/>
            <ac:spMk id="14" creationId="{A09ABB51-EDDA-D34E-FFA8-FD979B27967D}"/>
          </ac:spMkLst>
        </pc:spChg>
        <pc:picChg chg="mod">
          <ac:chgData name="秋本 華" userId="297fb004fc5de935" providerId="LiveId" clId="{F7D42CC9-7E50-49CC-9207-0ADDE30EC4F8}" dt="2024-06-28T07:19:44.596" v="386" actId="1076"/>
          <ac:picMkLst>
            <pc:docMk/>
            <pc:sldMk cId="1005730390" sldId="260"/>
            <ac:picMk id="3" creationId="{0F86CB2A-5674-9049-0BD4-2F27555E93B1}"/>
          </ac:picMkLst>
        </pc:picChg>
        <pc:picChg chg="add del mod">
          <ac:chgData name="秋本 華" userId="297fb004fc5de935" providerId="LiveId" clId="{F7D42CC9-7E50-49CC-9207-0ADDE30EC4F8}" dt="2024-06-28T07:18:35.611" v="370" actId="478"/>
          <ac:picMkLst>
            <pc:docMk/>
            <pc:sldMk cId="1005730390" sldId="260"/>
            <ac:picMk id="5" creationId="{D07539EA-4EDA-4066-7644-6E934B2824BC}"/>
          </ac:picMkLst>
        </pc:picChg>
        <pc:picChg chg="add del mod">
          <ac:chgData name="秋本 華" userId="297fb004fc5de935" providerId="LiveId" clId="{F7D42CC9-7E50-49CC-9207-0ADDE30EC4F8}" dt="2024-06-28T07:13:45.155" v="298" actId="478"/>
          <ac:picMkLst>
            <pc:docMk/>
            <pc:sldMk cId="1005730390" sldId="260"/>
            <ac:picMk id="8" creationId="{0BE2A4E2-BFEE-771F-B039-724BDCD0DA88}"/>
          </ac:picMkLst>
        </pc:picChg>
        <pc:picChg chg="add mod">
          <ac:chgData name="秋本 華" userId="297fb004fc5de935" providerId="LiveId" clId="{F7D42CC9-7E50-49CC-9207-0ADDE30EC4F8}" dt="2024-06-28T07:15:05.356" v="318" actId="14100"/>
          <ac:picMkLst>
            <pc:docMk/>
            <pc:sldMk cId="1005730390" sldId="260"/>
            <ac:picMk id="11" creationId="{B9CABE35-832D-DDAB-A9FD-03630D3F5493}"/>
          </ac:picMkLst>
        </pc:picChg>
        <pc:picChg chg="add mod">
          <ac:chgData name="秋本 華" userId="297fb004fc5de935" providerId="LiveId" clId="{F7D42CC9-7E50-49CC-9207-0ADDE30EC4F8}" dt="2024-06-28T07:15:15.902" v="321" actId="1076"/>
          <ac:picMkLst>
            <pc:docMk/>
            <pc:sldMk cId="1005730390" sldId="260"/>
            <ac:picMk id="13" creationId="{88BA1D6E-C5A6-9B99-E1FB-DE1CEA360D84}"/>
          </ac:picMkLst>
        </pc:picChg>
        <pc:picChg chg="add mod modCrop">
          <ac:chgData name="秋本 華" userId="297fb004fc5de935" providerId="LiveId" clId="{F7D42CC9-7E50-49CC-9207-0ADDE30EC4F8}" dt="2024-06-28T07:19:04.276" v="379" actId="1076"/>
          <ac:picMkLst>
            <pc:docMk/>
            <pc:sldMk cId="1005730390" sldId="260"/>
            <ac:picMk id="16" creationId="{3762766C-102B-7CA5-5EE9-CAED823039D5}"/>
          </ac:picMkLst>
        </pc:picChg>
        <pc:picChg chg="add mod">
          <ac:chgData name="秋本 華" userId="297fb004fc5de935" providerId="LiveId" clId="{F7D42CC9-7E50-49CC-9207-0ADDE30EC4F8}" dt="2024-06-28T07:19:40.463" v="384" actId="1076"/>
          <ac:picMkLst>
            <pc:docMk/>
            <pc:sldMk cId="1005730390" sldId="260"/>
            <ac:picMk id="18" creationId="{494C8B6A-524C-7442-588E-A8B6BC604132}"/>
          </ac:picMkLst>
        </pc:picChg>
        <pc:picChg chg="add del">
          <ac:chgData name="秋本 華" userId="297fb004fc5de935" providerId="LiveId" clId="{F7D42CC9-7E50-49CC-9207-0ADDE30EC4F8}" dt="2024-06-28T07:03:16.978" v="237" actId="478"/>
          <ac:picMkLst>
            <pc:docMk/>
            <pc:sldMk cId="1005730390" sldId="260"/>
            <ac:picMk id="2050" creationId="{9C2F5117-5E5C-4D81-B73D-7D60BA56DCC7}"/>
          </ac:picMkLst>
        </pc:picChg>
        <pc:picChg chg="add del mod">
          <ac:chgData name="秋本 華" userId="297fb004fc5de935" providerId="LiveId" clId="{F7D42CC9-7E50-49CC-9207-0ADDE30EC4F8}" dt="2024-06-28T07:19:30.027" v="380" actId="478"/>
          <ac:picMkLst>
            <pc:docMk/>
            <pc:sldMk cId="1005730390" sldId="260"/>
            <ac:picMk id="2052" creationId="{43B84491-E462-86AE-07A5-D93BDF2A35FF}"/>
          </ac:picMkLst>
        </pc:picChg>
      </pc:sldChg>
      <pc:sldChg chg="addSp delSp modSp add mod">
        <pc:chgData name="秋本 華" userId="297fb004fc5de935" providerId="LiveId" clId="{F7D42CC9-7E50-49CC-9207-0ADDE30EC4F8}" dt="2024-06-28T07:20:43.789" v="406" actId="1076"/>
        <pc:sldMkLst>
          <pc:docMk/>
          <pc:sldMk cId="3761659088" sldId="261"/>
        </pc:sldMkLst>
        <pc:spChg chg="add mod">
          <ac:chgData name="秋本 華" userId="297fb004fc5de935" providerId="LiveId" clId="{F7D42CC9-7E50-49CC-9207-0ADDE30EC4F8}" dt="2024-06-28T06:51:57.014" v="73"/>
          <ac:spMkLst>
            <pc:docMk/>
            <pc:sldMk cId="3761659088" sldId="261"/>
            <ac:spMk id="2" creationId="{EDEE4749-A99F-EBC0-C020-28B27AD44105}"/>
          </ac:spMkLst>
        </pc:spChg>
        <pc:spChg chg="add mod">
          <ac:chgData name="秋本 華" userId="297fb004fc5de935" providerId="LiveId" clId="{F7D42CC9-7E50-49CC-9207-0ADDE30EC4F8}" dt="2024-06-28T07:20:30.448" v="397" actId="14100"/>
          <ac:spMkLst>
            <pc:docMk/>
            <pc:sldMk cId="3761659088" sldId="261"/>
            <ac:spMk id="4" creationId="{BA69D58D-D9CE-64DE-5F54-3001DA344CC6}"/>
          </ac:spMkLst>
        </pc:spChg>
        <pc:spChg chg="add mod">
          <ac:chgData name="秋本 華" userId="297fb004fc5de935" providerId="LiveId" clId="{F7D42CC9-7E50-49CC-9207-0ADDE30EC4F8}" dt="2024-06-28T07:03:00.277" v="234" actId="1076"/>
          <ac:spMkLst>
            <pc:docMk/>
            <pc:sldMk cId="3761659088" sldId="261"/>
            <ac:spMk id="5" creationId="{EBB1572E-3C66-DDA7-047D-67EA5F779124}"/>
          </ac:spMkLst>
        </pc:spChg>
        <pc:spChg chg="add mod">
          <ac:chgData name="秋本 華" userId="297fb004fc5de935" providerId="LiveId" clId="{F7D42CC9-7E50-49CC-9207-0ADDE30EC4F8}" dt="2024-06-28T07:02:04.268" v="192" actId="1076"/>
          <ac:spMkLst>
            <pc:docMk/>
            <pc:sldMk cId="3761659088" sldId="261"/>
            <ac:spMk id="6" creationId="{91F139D0-711B-E12C-CB41-AF3753A0B616}"/>
          </ac:spMkLst>
        </pc:spChg>
        <pc:spChg chg="add mod">
          <ac:chgData name="秋本 華" userId="297fb004fc5de935" providerId="LiveId" clId="{F7D42CC9-7E50-49CC-9207-0ADDE30EC4F8}" dt="2024-06-28T07:20:39.319" v="405" actId="14100"/>
          <ac:spMkLst>
            <pc:docMk/>
            <pc:sldMk cId="3761659088" sldId="261"/>
            <ac:spMk id="7" creationId="{D59E7E23-C4F1-25B4-8591-F268D3BDDD38}"/>
          </ac:spMkLst>
        </pc:spChg>
        <pc:picChg chg="mod">
          <ac:chgData name="秋本 華" userId="297fb004fc5de935" providerId="LiveId" clId="{F7D42CC9-7E50-49CC-9207-0ADDE30EC4F8}" dt="2024-06-28T07:20:24.275" v="396" actId="1076"/>
          <ac:picMkLst>
            <pc:docMk/>
            <pc:sldMk cId="3761659088" sldId="261"/>
            <ac:picMk id="3" creationId="{0F7562C6-FBFC-634D-30E8-A46718B23B50}"/>
          </ac:picMkLst>
        </pc:picChg>
        <pc:picChg chg="add mod">
          <ac:chgData name="秋本 華" userId="297fb004fc5de935" providerId="LiveId" clId="{F7D42CC9-7E50-49CC-9207-0ADDE30EC4F8}" dt="2024-06-28T07:02:55.143" v="233" actId="1076"/>
          <ac:picMkLst>
            <pc:docMk/>
            <pc:sldMk cId="3761659088" sldId="261"/>
            <ac:picMk id="1026" creationId="{42EC6C8C-8CFC-50FA-8C64-E478FF9671B9}"/>
          </ac:picMkLst>
        </pc:picChg>
        <pc:picChg chg="add mod">
          <ac:chgData name="秋本 華" userId="297fb004fc5de935" providerId="LiveId" clId="{F7D42CC9-7E50-49CC-9207-0ADDE30EC4F8}" dt="2024-06-28T07:03:03.306" v="235" actId="1076"/>
          <ac:picMkLst>
            <pc:docMk/>
            <pc:sldMk cId="3761659088" sldId="261"/>
            <ac:picMk id="1028" creationId="{DF5E8611-E09E-95C2-4AC4-4E85E3CF05EC}"/>
          </ac:picMkLst>
        </pc:picChg>
        <pc:picChg chg="add del mod">
          <ac:chgData name="秋本 華" userId="297fb004fc5de935" providerId="LiveId" clId="{F7D42CC9-7E50-49CC-9207-0ADDE30EC4F8}" dt="2024-06-28T06:59:06.204" v="169" actId="478"/>
          <ac:picMkLst>
            <pc:docMk/>
            <pc:sldMk cId="3761659088" sldId="261"/>
            <ac:picMk id="1030" creationId="{B138A148-F597-1BA5-F423-EF86988950D4}"/>
          </ac:picMkLst>
        </pc:picChg>
        <pc:picChg chg="add mod">
          <ac:chgData name="秋本 華" userId="297fb004fc5de935" providerId="LiveId" clId="{F7D42CC9-7E50-49CC-9207-0ADDE30EC4F8}" dt="2024-06-28T07:01:58.562" v="191" actId="14100"/>
          <ac:picMkLst>
            <pc:docMk/>
            <pc:sldMk cId="3761659088" sldId="261"/>
            <ac:picMk id="1032" creationId="{5D219CF3-F506-D405-2FF4-71BD3119AB45}"/>
          </ac:picMkLst>
        </pc:picChg>
        <pc:picChg chg="add mod">
          <ac:chgData name="秋本 華" userId="297fb004fc5de935" providerId="LiveId" clId="{F7D42CC9-7E50-49CC-9207-0ADDE30EC4F8}" dt="2024-06-28T07:20:43.789" v="406" actId="1076"/>
          <ac:picMkLst>
            <pc:docMk/>
            <pc:sldMk cId="3761659088" sldId="261"/>
            <ac:picMk id="1034" creationId="{9DD86ED5-95E1-6FC3-F184-E6C155A9ABBB}"/>
          </ac:picMkLst>
        </pc:picChg>
      </pc:sldChg>
    </pc:docChg>
  </pc:docChgLst>
  <pc:docChgLst>
    <pc:chgData name="華 秋本" userId="297fb004fc5de935" providerId="LiveId" clId="{F7D42CC9-7E50-49CC-9207-0ADDE30EC4F8}"/>
    <pc:docChg chg="undo redo custSel addSld delSld modSld sldOrd modMainMaster">
      <pc:chgData name="華 秋本" userId="297fb004fc5de935" providerId="LiveId" clId="{F7D42CC9-7E50-49CC-9207-0ADDE30EC4F8}" dt="2024-10-02T11:43:38.781" v="3839"/>
      <pc:docMkLst>
        <pc:docMk/>
      </pc:docMkLst>
      <pc:sldChg chg="del">
        <pc:chgData name="華 秋本" userId="297fb004fc5de935" providerId="LiveId" clId="{F7D42CC9-7E50-49CC-9207-0ADDE30EC4F8}" dt="2024-06-20T06:58:18.089" v="10" actId="47"/>
        <pc:sldMkLst>
          <pc:docMk/>
          <pc:sldMk cId="1764694616" sldId="256"/>
        </pc:sldMkLst>
      </pc:sldChg>
      <pc:sldChg chg="addSp modSp add mod setBg">
        <pc:chgData name="華 秋本" userId="297fb004fc5de935" providerId="LiveId" clId="{F7D42CC9-7E50-49CC-9207-0ADDE30EC4F8}" dt="2024-10-02T11:37:16.190" v="3758" actId="404"/>
        <pc:sldMkLst>
          <pc:docMk/>
          <pc:sldMk cId="2626823492" sldId="256"/>
        </pc:sldMkLst>
        <pc:spChg chg="mod">
          <ac:chgData name="華 秋本" userId="297fb004fc5de935" providerId="LiveId" clId="{F7D42CC9-7E50-49CC-9207-0ADDE30EC4F8}" dt="2024-10-02T11:36:54.281" v="3748" actId="1076"/>
          <ac:spMkLst>
            <pc:docMk/>
            <pc:sldMk cId="2626823492" sldId="256"/>
            <ac:spMk id="2" creationId="{C6E665D2-8229-4B57-A94C-A6EB7600211F}"/>
          </ac:spMkLst>
        </pc:spChg>
        <pc:spChg chg="add mod">
          <ac:chgData name="華 秋本" userId="297fb004fc5de935" providerId="LiveId" clId="{F7D42CC9-7E50-49CC-9207-0ADDE30EC4F8}" dt="2024-10-02T11:37:16.190" v="3758" actId="404"/>
          <ac:spMkLst>
            <pc:docMk/>
            <pc:sldMk cId="2626823492" sldId="256"/>
            <ac:spMk id="5" creationId="{8E237F6D-C98B-9EF0-937B-9356142C5F4D}"/>
          </ac:spMkLst>
        </pc:spChg>
        <pc:picChg chg="mod">
          <ac:chgData name="華 秋本" userId="297fb004fc5de935" providerId="LiveId" clId="{F7D42CC9-7E50-49CC-9207-0ADDE30EC4F8}" dt="2024-10-02T11:35:42.875" v="3625" actId="1076"/>
          <ac:picMkLst>
            <pc:docMk/>
            <pc:sldMk cId="2626823492" sldId="256"/>
            <ac:picMk id="3" creationId="{A4EF1BC4-91D2-ED71-D342-62AA8085A447}"/>
          </ac:picMkLst>
        </pc:picChg>
        <pc:picChg chg="mod">
          <ac:chgData name="華 秋本" userId="297fb004fc5de935" providerId="LiveId" clId="{F7D42CC9-7E50-49CC-9207-0ADDE30EC4F8}" dt="2024-10-02T11:35:38.697" v="3624" actId="1076"/>
          <ac:picMkLst>
            <pc:docMk/>
            <pc:sldMk cId="2626823492" sldId="256"/>
            <ac:picMk id="4" creationId="{3DB1253F-E405-E3EA-0CDE-4968F097EE78}"/>
          </ac:picMkLst>
        </pc:picChg>
      </pc:sldChg>
      <pc:sldChg chg="del">
        <pc:chgData name="華 秋本" userId="297fb004fc5de935" providerId="LiveId" clId="{F7D42CC9-7E50-49CC-9207-0ADDE30EC4F8}" dt="2024-06-20T06:58:15.474" v="9" actId="47"/>
        <pc:sldMkLst>
          <pc:docMk/>
          <pc:sldMk cId="1114140604" sldId="257"/>
        </pc:sldMkLst>
      </pc:sldChg>
      <pc:sldChg chg="addSp delSp modSp mod">
        <pc:chgData name="華 秋本" userId="297fb004fc5de935" providerId="LiveId" clId="{F7D42CC9-7E50-49CC-9207-0ADDE30EC4F8}" dt="2024-08-23T08:24:07.401" v="2616" actId="1076"/>
        <pc:sldMkLst>
          <pc:docMk/>
          <pc:sldMk cId="889908496" sldId="258"/>
        </pc:sldMkLst>
        <pc:spChg chg="mod">
          <ac:chgData name="華 秋本" userId="297fb004fc5de935" providerId="LiveId" clId="{F7D42CC9-7E50-49CC-9207-0ADDE30EC4F8}" dt="2024-08-23T08:24:07.401" v="2616" actId="1076"/>
          <ac:spMkLst>
            <pc:docMk/>
            <pc:sldMk cId="889908496" sldId="258"/>
            <ac:spMk id="2" creationId="{1A2B1038-3174-62C6-4562-578254298500}"/>
          </ac:spMkLst>
        </pc:spChg>
        <pc:spChg chg="mod">
          <ac:chgData name="華 秋本" userId="297fb004fc5de935" providerId="LiveId" clId="{F7D42CC9-7E50-49CC-9207-0ADDE30EC4F8}" dt="2024-06-20T06:38:43.155" v="0"/>
          <ac:spMkLst>
            <pc:docMk/>
            <pc:sldMk cId="889908496" sldId="258"/>
            <ac:spMk id="7" creationId="{5524BAF2-098E-FD5D-31B8-3C2AA1D4B804}"/>
          </ac:spMkLst>
        </pc:spChg>
        <pc:spChg chg="mod">
          <ac:chgData name="華 秋本" userId="297fb004fc5de935" providerId="LiveId" clId="{F7D42CC9-7E50-49CC-9207-0ADDE30EC4F8}" dt="2024-06-20T06:38:43.155" v="0"/>
          <ac:spMkLst>
            <pc:docMk/>
            <pc:sldMk cId="889908496" sldId="258"/>
            <ac:spMk id="8" creationId="{D4D2BB88-97A8-285C-8DD1-9EDF429471C6}"/>
          </ac:spMkLst>
        </pc:spChg>
        <pc:spChg chg="mod">
          <ac:chgData name="華 秋本" userId="297fb004fc5de935" providerId="LiveId" clId="{F7D42CC9-7E50-49CC-9207-0ADDE30EC4F8}" dt="2024-06-20T06:38:43.155" v="0"/>
          <ac:spMkLst>
            <pc:docMk/>
            <pc:sldMk cId="889908496" sldId="258"/>
            <ac:spMk id="12" creationId="{871A0902-D0ED-0F32-377B-F4F20F349A18}"/>
          </ac:spMkLst>
        </pc:spChg>
        <pc:spChg chg="mod">
          <ac:chgData name="華 秋本" userId="297fb004fc5de935" providerId="LiveId" clId="{F7D42CC9-7E50-49CC-9207-0ADDE30EC4F8}" dt="2024-06-20T06:38:43.155" v="0"/>
          <ac:spMkLst>
            <pc:docMk/>
            <pc:sldMk cId="889908496" sldId="258"/>
            <ac:spMk id="14" creationId="{3F3D42DE-4D8A-EC52-A9FF-A2DFAE9C7EE3}"/>
          </ac:spMkLst>
        </pc:spChg>
        <pc:spChg chg="add mod topLvl">
          <ac:chgData name="華 秋本" userId="297fb004fc5de935" providerId="LiveId" clId="{F7D42CC9-7E50-49CC-9207-0ADDE30EC4F8}" dt="2024-08-23T08:23:21.368" v="2609" actId="122"/>
          <ac:spMkLst>
            <pc:docMk/>
            <pc:sldMk cId="889908496" sldId="258"/>
            <ac:spMk id="20" creationId="{91463C10-D4E0-4255-8ACB-08FC5F40F70B}"/>
          </ac:spMkLst>
        </pc:spChg>
        <pc:spChg chg="add mod topLvl">
          <ac:chgData name="華 秋本" userId="297fb004fc5de935" providerId="LiveId" clId="{F7D42CC9-7E50-49CC-9207-0ADDE30EC4F8}" dt="2024-08-23T08:23:40.522" v="2612" actId="1076"/>
          <ac:spMkLst>
            <pc:docMk/>
            <pc:sldMk cId="889908496" sldId="258"/>
            <ac:spMk id="21" creationId="{0F4F53D2-8F54-5F02-C53A-2BCF30CE7CB6}"/>
          </ac:spMkLst>
        </pc:spChg>
        <pc:spChg chg="add mod topLvl">
          <ac:chgData name="華 秋本" userId="297fb004fc5de935" providerId="LiveId" clId="{F7D42CC9-7E50-49CC-9207-0ADDE30EC4F8}" dt="2024-08-23T08:23:56.038" v="2615" actId="1076"/>
          <ac:spMkLst>
            <pc:docMk/>
            <pc:sldMk cId="889908496" sldId="258"/>
            <ac:spMk id="22" creationId="{497C6091-61BA-5258-DB01-F03721DD34E1}"/>
          </ac:spMkLst>
        </pc:spChg>
        <pc:grpChg chg="add del mod">
          <ac:chgData name="華 秋本" userId="297fb004fc5de935" providerId="LiveId" clId="{F7D42CC9-7E50-49CC-9207-0ADDE30EC4F8}" dt="2024-06-20T06:39:57.858" v="1" actId="478"/>
          <ac:grpSpMkLst>
            <pc:docMk/>
            <pc:sldMk cId="889908496" sldId="258"/>
            <ac:grpSpMk id="3" creationId="{1CE9B8CF-C645-9C70-0AE1-08F2123DEC8A}"/>
          </ac:grpSpMkLst>
        </pc:grpChg>
        <pc:grpChg chg="mod">
          <ac:chgData name="華 秋本" userId="297fb004fc5de935" providerId="LiveId" clId="{F7D42CC9-7E50-49CC-9207-0ADDE30EC4F8}" dt="2024-06-20T06:38:43.155" v="0"/>
          <ac:grpSpMkLst>
            <pc:docMk/>
            <pc:sldMk cId="889908496" sldId="258"/>
            <ac:grpSpMk id="9" creationId="{BD7E20C6-E39F-72A3-F29F-2AA204FBC5EB}"/>
          </ac:grpSpMkLst>
        </pc:grpChg>
        <pc:grpChg chg="mod">
          <ac:chgData name="華 秋本" userId="297fb004fc5de935" providerId="LiveId" clId="{F7D42CC9-7E50-49CC-9207-0ADDE30EC4F8}" dt="2024-06-20T06:38:43.155" v="0"/>
          <ac:grpSpMkLst>
            <pc:docMk/>
            <pc:sldMk cId="889908496" sldId="258"/>
            <ac:grpSpMk id="10" creationId="{B9D62DAB-0605-16C7-26DF-BB02ED1D2468}"/>
          </ac:grpSpMkLst>
        </pc:grpChg>
        <pc:grpChg chg="add del mod">
          <ac:chgData name="華 秋本" userId="297fb004fc5de935" providerId="LiveId" clId="{F7D42CC9-7E50-49CC-9207-0ADDE30EC4F8}" dt="2024-08-22T08:16:44.494" v="2342" actId="165"/>
          <ac:grpSpMkLst>
            <pc:docMk/>
            <pc:sldMk cId="889908496" sldId="258"/>
            <ac:grpSpMk id="23" creationId="{777A55BC-7440-228F-F8A0-A2C1DEADED6E}"/>
          </ac:grpSpMkLst>
        </pc:grpChg>
        <pc:graphicFrameChg chg="add del mod modGraphic">
          <ac:chgData name="華 秋本" userId="297fb004fc5de935" providerId="LiveId" clId="{F7D42CC9-7E50-49CC-9207-0ADDE30EC4F8}" dt="2024-06-20T06:58:10.052" v="7" actId="478"/>
          <ac:graphicFrameMkLst>
            <pc:docMk/>
            <pc:sldMk cId="889908496" sldId="258"/>
            <ac:graphicFrameMk id="2" creationId="{E787EC16-288A-D413-693B-913A5BA21542}"/>
          </ac:graphicFrameMkLst>
        </pc:graphicFrameChg>
        <pc:graphicFrameChg chg="del">
          <ac:chgData name="華 秋本" userId="297fb004fc5de935" providerId="LiveId" clId="{F7D42CC9-7E50-49CC-9207-0ADDE30EC4F8}" dt="2024-06-20T06:58:11.885" v="8" actId="478"/>
          <ac:graphicFrameMkLst>
            <pc:docMk/>
            <pc:sldMk cId="889908496" sldId="258"/>
            <ac:graphicFrameMk id="4" creationId="{A2536C42-BD7A-C2C1-C52B-B28F69A4F012}"/>
          </ac:graphicFrameMkLst>
        </pc:graphicFrameChg>
        <pc:picChg chg="add mod ord">
          <ac:chgData name="華 秋本" userId="297fb004fc5de935" providerId="LiveId" clId="{F7D42CC9-7E50-49CC-9207-0ADDE30EC4F8}" dt="2024-08-23T08:23:10.979" v="2606" actId="1076"/>
          <ac:picMkLst>
            <pc:docMk/>
            <pc:sldMk cId="889908496" sldId="258"/>
            <ac:picMk id="4" creationId="{33C7FCEC-805D-C618-8FFC-57E4F4AD30B9}"/>
          </ac:picMkLst>
        </pc:picChg>
        <pc:picChg chg="mod">
          <ac:chgData name="華 秋本" userId="297fb004fc5de935" providerId="LiveId" clId="{F7D42CC9-7E50-49CC-9207-0ADDE30EC4F8}" dt="2024-06-20T06:38:43.155" v="0"/>
          <ac:picMkLst>
            <pc:docMk/>
            <pc:sldMk cId="889908496" sldId="258"/>
            <ac:picMk id="5" creationId="{25FF0164-58DF-5E57-066B-E34E62E1DF95}"/>
          </ac:picMkLst>
        </pc:picChg>
        <pc:picChg chg="add mod">
          <ac:chgData name="華 秋本" userId="297fb004fc5de935" providerId="LiveId" clId="{F7D42CC9-7E50-49CC-9207-0ADDE30EC4F8}" dt="2024-08-23T08:23:13.286" v="2607" actId="1076"/>
          <ac:picMkLst>
            <pc:docMk/>
            <pc:sldMk cId="889908496" sldId="258"/>
            <ac:picMk id="5" creationId="{3C075CDC-FB00-469F-6794-345B4781119A}"/>
          </ac:picMkLst>
        </pc:picChg>
        <pc:picChg chg="add mod ord">
          <ac:chgData name="華 秋本" userId="297fb004fc5de935" providerId="LiveId" clId="{F7D42CC9-7E50-49CC-9207-0ADDE30EC4F8}" dt="2024-08-23T08:23:08.295" v="2605" actId="1076"/>
          <ac:picMkLst>
            <pc:docMk/>
            <pc:sldMk cId="889908496" sldId="258"/>
            <ac:picMk id="6" creationId="{2E7BD937-A398-6015-A4E6-12207E0BDDE2}"/>
          </ac:picMkLst>
        </pc:picChg>
        <pc:picChg chg="mod">
          <ac:chgData name="華 秋本" userId="297fb004fc5de935" providerId="LiveId" clId="{F7D42CC9-7E50-49CC-9207-0ADDE30EC4F8}" dt="2024-06-20T06:38:43.155" v="0"/>
          <ac:picMkLst>
            <pc:docMk/>
            <pc:sldMk cId="889908496" sldId="258"/>
            <ac:picMk id="6" creationId="{3BC98052-901A-7C93-8E18-4A6B39220D64}"/>
          </ac:picMkLst>
        </pc:picChg>
        <pc:picChg chg="add mod">
          <ac:chgData name="華 秋本" userId="297fb004fc5de935" providerId="LiveId" clId="{F7D42CC9-7E50-49CC-9207-0ADDE30EC4F8}" dt="2024-08-23T08:23:33.992" v="2611" actId="1076"/>
          <ac:picMkLst>
            <pc:docMk/>
            <pc:sldMk cId="889908496" sldId="258"/>
            <ac:picMk id="8" creationId="{AD7A8575-5FD8-8288-F208-E76D79C25D9E}"/>
          </ac:picMkLst>
        </pc:picChg>
        <pc:picChg chg="add mod">
          <ac:chgData name="華 秋本" userId="297fb004fc5de935" providerId="LiveId" clId="{F7D42CC9-7E50-49CC-9207-0ADDE30EC4F8}" dt="2024-08-23T08:23:45.596" v="2613" actId="1076"/>
          <ac:picMkLst>
            <pc:docMk/>
            <pc:sldMk cId="889908496" sldId="258"/>
            <ac:picMk id="10" creationId="{E28F1561-1D9A-BC4D-0F13-FF5F1B2F35B3}"/>
          </ac:picMkLst>
        </pc:picChg>
        <pc:picChg chg="mod">
          <ac:chgData name="華 秋本" userId="297fb004fc5de935" providerId="LiveId" clId="{F7D42CC9-7E50-49CC-9207-0ADDE30EC4F8}" dt="2024-06-20T06:38:43.155" v="0"/>
          <ac:picMkLst>
            <pc:docMk/>
            <pc:sldMk cId="889908496" sldId="258"/>
            <ac:picMk id="11" creationId="{2EC4FB43-C0BF-78C6-C7DB-B99C1F6AFEB0}"/>
          </ac:picMkLst>
        </pc:picChg>
        <pc:picChg chg="mod">
          <ac:chgData name="華 秋本" userId="297fb004fc5de935" providerId="LiveId" clId="{F7D42CC9-7E50-49CC-9207-0ADDE30EC4F8}" dt="2024-06-20T06:38:43.155" v="0"/>
          <ac:picMkLst>
            <pc:docMk/>
            <pc:sldMk cId="889908496" sldId="258"/>
            <ac:picMk id="13" creationId="{28244168-EFE3-FA9B-1F67-7BD798F04724}"/>
          </ac:picMkLst>
        </pc:picChg>
        <pc:picChg chg="add del mod">
          <ac:chgData name="華 秋本" userId="297fb004fc5de935" providerId="LiveId" clId="{F7D42CC9-7E50-49CC-9207-0ADDE30EC4F8}" dt="2024-08-22T08:15:05.506" v="2320" actId="478"/>
          <ac:picMkLst>
            <pc:docMk/>
            <pc:sldMk cId="889908496" sldId="258"/>
            <ac:picMk id="16" creationId="{175DE122-C632-F433-DDEB-E424F26261F0}"/>
          </ac:picMkLst>
        </pc:picChg>
        <pc:picChg chg="add del mod">
          <ac:chgData name="華 秋本" userId="297fb004fc5de935" providerId="LiveId" clId="{F7D42CC9-7E50-49CC-9207-0ADDE30EC4F8}" dt="2024-08-22T08:13:00.233" v="2302" actId="478"/>
          <ac:picMkLst>
            <pc:docMk/>
            <pc:sldMk cId="889908496" sldId="258"/>
            <ac:picMk id="17" creationId="{8FE51E14-5ABA-F54A-7A74-A67283DD750A}"/>
          </ac:picMkLst>
        </pc:picChg>
        <pc:picChg chg="add del mod ord">
          <ac:chgData name="華 秋本" userId="297fb004fc5de935" providerId="LiveId" clId="{F7D42CC9-7E50-49CC-9207-0ADDE30EC4F8}" dt="2024-08-22T08:13:49.207" v="2317" actId="478"/>
          <ac:picMkLst>
            <pc:docMk/>
            <pc:sldMk cId="889908496" sldId="258"/>
            <ac:picMk id="18" creationId="{7D475DB5-B324-3E5D-8AB3-2D0332E61A62}"/>
          </ac:picMkLst>
        </pc:picChg>
        <pc:picChg chg="add mod ord topLvl">
          <ac:chgData name="華 秋本" userId="297fb004fc5de935" providerId="LiveId" clId="{F7D42CC9-7E50-49CC-9207-0ADDE30EC4F8}" dt="2024-08-23T08:23:51.629" v="2614" actId="1076"/>
          <ac:picMkLst>
            <pc:docMk/>
            <pc:sldMk cId="889908496" sldId="258"/>
            <ac:picMk id="19" creationId="{2046570D-DF89-DAB6-CE98-82F1DCADBE0B}"/>
          </ac:picMkLst>
        </pc:picChg>
        <pc:picChg chg="add mod topLvl">
          <ac:chgData name="華 秋本" userId="297fb004fc5de935" providerId="LiveId" clId="{F7D42CC9-7E50-49CC-9207-0ADDE30EC4F8}" dt="2024-08-23T08:23:30.592" v="2610" actId="1076"/>
          <ac:picMkLst>
            <pc:docMk/>
            <pc:sldMk cId="889908496" sldId="258"/>
            <ac:picMk id="1026" creationId="{8774CFB0-7E35-D5B4-696F-039A0D8F4D0D}"/>
          </ac:picMkLst>
        </pc:picChg>
      </pc:sldChg>
      <pc:sldChg chg="addSp delSp modSp del mod">
        <pc:chgData name="華 秋本" userId="297fb004fc5de935" providerId="LiveId" clId="{F7D42CC9-7E50-49CC-9207-0ADDE30EC4F8}" dt="2024-08-23T08:34:10.727" v="2803" actId="47"/>
        <pc:sldMkLst>
          <pc:docMk/>
          <pc:sldMk cId="1537044052" sldId="259"/>
        </pc:sldMkLst>
        <pc:spChg chg="mod">
          <ac:chgData name="華 秋本" userId="297fb004fc5de935" providerId="LiveId" clId="{F7D42CC9-7E50-49CC-9207-0ADDE30EC4F8}" dt="2024-08-23T08:22:56.381" v="2603"/>
          <ac:spMkLst>
            <pc:docMk/>
            <pc:sldMk cId="1537044052" sldId="259"/>
            <ac:spMk id="7" creationId="{AB2B2B41-440C-0203-3C62-D54C52A3D186}"/>
          </ac:spMkLst>
        </pc:spChg>
        <pc:spChg chg="mod">
          <ac:chgData name="華 秋本" userId="297fb004fc5de935" providerId="LiveId" clId="{F7D42CC9-7E50-49CC-9207-0ADDE30EC4F8}" dt="2024-08-23T08:22:56.381" v="2603"/>
          <ac:spMkLst>
            <pc:docMk/>
            <pc:sldMk cId="1537044052" sldId="259"/>
            <ac:spMk id="8" creationId="{36B3B72C-E98D-27F0-BE5D-EDA24BF60E7D}"/>
          </ac:spMkLst>
        </pc:spChg>
        <pc:spChg chg="mod">
          <ac:chgData name="華 秋本" userId="297fb004fc5de935" providerId="LiveId" clId="{F7D42CC9-7E50-49CC-9207-0ADDE30EC4F8}" dt="2024-08-23T08:22:56.381" v="2603"/>
          <ac:spMkLst>
            <pc:docMk/>
            <pc:sldMk cId="1537044052" sldId="259"/>
            <ac:spMk id="12" creationId="{536F2695-DCAD-0AC0-020F-0E9283079BA3}"/>
          </ac:spMkLst>
        </pc:spChg>
        <pc:spChg chg="mod">
          <ac:chgData name="華 秋本" userId="297fb004fc5de935" providerId="LiveId" clId="{F7D42CC9-7E50-49CC-9207-0ADDE30EC4F8}" dt="2024-08-23T08:22:56.381" v="2603"/>
          <ac:spMkLst>
            <pc:docMk/>
            <pc:sldMk cId="1537044052" sldId="259"/>
            <ac:spMk id="14" creationId="{66F04F17-5B53-DAE0-C77D-329822E91DD9}"/>
          </ac:spMkLst>
        </pc:spChg>
        <pc:spChg chg="add mod">
          <ac:chgData name="華 秋本" userId="297fb004fc5de935" providerId="LiveId" clId="{F7D42CC9-7E50-49CC-9207-0ADDE30EC4F8}" dt="2024-08-23T08:22:56.381" v="2603"/>
          <ac:spMkLst>
            <pc:docMk/>
            <pc:sldMk cId="1537044052" sldId="259"/>
            <ac:spMk id="16" creationId="{3F94DDD5-C75E-84D4-33C9-532AFA1685E6}"/>
          </ac:spMkLst>
        </pc:spChg>
        <pc:grpChg chg="add mod">
          <ac:chgData name="華 秋本" userId="297fb004fc5de935" providerId="LiveId" clId="{F7D42CC9-7E50-49CC-9207-0ADDE30EC4F8}" dt="2024-08-23T08:22:56.381" v="2603"/>
          <ac:grpSpMkLst>
            <pc:docMk/>
            <pc:sldMk cId="1537044052" sldId="259"/>
            <ac:grpSpMk id="4" creationId="{71638603-50FB-AE09-26EB-3719F5D3C72A}"/>
          </ac:grpSpMkLst>
        </pc:grpChg>
        <pc:grpChg chg="mod">
          <ac:chgData name="華 秋本" userId="297fb004fc5de935" providerId="LiveId" clId="{F7D42CC9-7E50-49CC-9207-0ADDE30EC4F8}" dt="2024-08-23T08:22:56.381" v="2603"/>
          <ac:grpSpMkLst>
            <pc:docMk/>
            <pc:sldMk cId="1537044052" sldId="259"/>
            <ac:grpSpMk id="9" creationId="{467A95CF-5B66-D69D-5DC0-C23755558E8B}"/>
          </ac:grpSpMkLst>
        </pc:grpChg>
        <pc:grpChg chg="mod">
          <ac:chgData name="華 秋本" userId="297fb004fc5de935" providerId="LiveId" clId="{F7D42CC9-7E50-49CC-9207-0ADDE30EC4F8}" dt="2024-08-23T08:22:56.381" v="2603"/>
          <ac:grpSpMkLst>
            <pc:docMk/>
            <pc:sldMk cId="1537044052" sldId="259"/>
            <ac:grpSpMk id="10" creationId="{A2047E44-51DC-3736-4583-1F315943796B}"/>
          </ac:grpSpMkLst>
        </pc:grpChg>
        <pc:grpChg chg="add mod">
          <ac:chgData name="華 秋本" userId="297fb004fc5de935" providerId="LiveId" clId="{F7D42CC9-7E50-49CC-9207-0ADDE30EC4F8}" dt="2024-08-23T08:22:56.381" v="2603"/>
          <ac:grpSpMkLst>
            <pc:docMk/>
            <pc:sldMk cId="1537044052" sldId="259"/>
            <ac:grpSpMk id="15" creationId="{E45C4AEE-0091-C0AC-9B29-E1C607AE97E2}"/>
          </ac:grpSpMkLst>
        </pc:grpChg>
        <pc:graphicFrameChg chg="add del modGraphic">
          <ac:chgData name="華 秋本" userId="297fb004fc5de935" providerId="LiveId" clId="{F7D42CC9-7E50-49CC-9207-0ADDE30EC4F8}" dt="2024-08-22T08:06:42.823" v="2301" actId="478"/>
          <ac:graphicFrameMkLst>
            <pc:docMk/>
            <pc:sldMk cId="1537044052" sldId="259"/>
            <ac:graphicFrameMk id="17" creationId="{564B0046-E307-C9A6-A759-EBF1D1F19099}"/>
          </ac:graphicFrameMkLst>
        </pc:graphicFrameChg>
        <pc:picChg chg="add mod">
          <ac:chgData name="華 秋本" userId="297fb004fc5de935" providerId="LiveId" clId="{F7D42CC9-7E50-49CC-9207-0ADDE30EC4F8}" dt="2024-08-23T08:22:56.381" v="2603"/>
          <ac:picMkLst>
            <pc:docMk/>
            <pc:sldMk cId="1537044052" sldId="259"/>
            <ac:picMk id="3" creationId="{8C80D93D-90CD-995E-0659-41320BAD2158}"/>
          </ac:picMkLst>
        </pc:picChg>
        <pc:picChg chg="mod">
          <ac:chgData name="華 秋本" userId="297fb004fc5de935" providerId="LiveId" clId="{F7D42CC9-7E50-49CC-9207-0ADDE30EC4F8}" dt="2024-08-23T08:22:56.381" v="2603"/>
          <ac:picMkLst>
            <pc:docMk/>
            <pc:sldMk cId="1537044052" sldId="259"/>
            <ac:picMk id="5" creationId="{69662C6D-1A05-3D28-3486-4D70E496E809}"/>
          </ac:picMkLst>
        </pc:picChg>
        <pc:picChg chg="mod">
          <ac:chgData name="華 秋本" userId="297fb004fc5de935" providerId="LiveId" clId="{F7D42CC9-7E50-49CC-9207-0ADDE30EC4F8}" dt="2024-08-23T08:22:56.381" v="2603"/>
          <ac:picMkLst>
            <pc:docMk/>
            <pc:sldMk cId="1537044052" sldId="259"/>
            <ac:picMk id="6" creationId="{03C1F603-C88F-7935-CB27-F526ECB8E302}"/>
          </ac:picMkLst>
        </pc:picChg>
        <pc:picChg chg="mod">
          <ac:chgData name="華 秋本" userId="297fb004fc5de935" providerId="LiveId" clId="{F7D42CC9-7E50-49CC-9207-0ADDE30EC4F8}" dt="2024-08-23T08:22:56.381" v="2603"/>
          <ac:picMkLst>
            <pc:docMk/>
            <pc:sldMk cId="1537044052" sldId="259"/>
            <ac:picMk id="11" creationId="{2E298A7B-9667-F844-5CC4-D10FF3C8C8E0}"/>
          </ac:picMkLst>
        </pc:picChg>
        <pc:picChg chg="mod">
          <ac:chgData name="華 秋本" userId="297fb004fc5de935" providerId="LiveId" clId="{F7D42CC9-7E50-49CC-9207-0ADDE30EC4F8}" dt="2024-08-23T08:22:56.381" v="2603"/>
          <ac:picMkLst>
            <pc:docMk/>
            <pc:sldMk cId="1537044052" sldId="259"/>
            <ac:picMk id="13" creationId="{71755AD1-4FFF-F637-6D6C-4E54BD5A1AFB}"/>
          </ac:picMkLst>
        </pc:picChg>
      </pc:sldChg>
      <pc:sldChg chg="addSp modSp del mod">
        <pc:chgData name="華 秋本" userId="297fb004fc5de935" providerId="LiveId" clId="{F7D42CC9-7E50-49CC-9207-0ADDE30EC4F8}" dt="2024-07-11T08:08:24.493" v="372" actId="47"/>
        <pc:sldMkLst>
          <pc:docMk/>
          <pc:sldMk cId="1005730390" sldId="260"/>
        </pc:sldMkLst>
        <pc:spChg chg="mod">
          <ac:chgData name="華 秋本" userId="297fb004fc5de935" providerId="LiveId" clId="{F7D42CC9-7E50-49CC-9207-0ADDE30EC4F8}" dt="2024-07-11T07:55:52.836" v="323" actId="1076"/>
          <ac:spMkLst>
            <pc:docMk/>
            <pc:sldMk cId="1005730390" sldId="260"/>
            <ac:spMk id="2" creationId="{AF3856C8-F080-F05B-7243-11369AD5AE13}"/>
          </ac:spMkLst>
        </pc:spChg>
        <pc:spChg chg="mod">
          <ac:chgData name="華 秋本" userId="297fb004fc5de935" providerId="LiveId" clId="{F7D42CC9-7E50-49CC-9207-0ADDE30EC4F8}" dt="2024-07-04T07:59:40.783" v="267" actId="403"/>
          <ac:spMkLst>
            <pc:docMk/>
            <pc:sldMk cId="1005730390" sldId="260"/>
            <ac:spMk id="4" creationId="{75603AF5-BBDC-24DE-FF2A-5D76D47F18BA}"/>
          </ac:spMkLst>
        </pc:spChg>
        <pc:spChg chg="mod">
          <ac:chgData name="華 秋本" userId="297fb004fc5de935" providerId="LiveId" clId="{F7D42CC9-7E50-49CC-9207-0ADDE30EC4F8}" dt="2024-07-04T07:59:36.558" v="266" actId="403"/>
          <ac:spMkLst>
            <pc:docMk/>
            <pc:sldMk cId="1005730390" sldId="260"/>
            <ac:spMk id="6" creationId="{0D8091DF-7996-47D2-3721-4817CAF87CFD}"/>
          </ac:spMkLst>
        </pc:spChg>
        <pc:spChg chg="mod">
          <ac:chgData name="華 秋本" userId="297fb004fc5de935" providerId="LiveId" clId="{F7D42CC9-7E50-49CC-9207-0ADDE30EC4F8}" dt="2024-07-04T07:59:47.429" v="269" actId="14100"/>
          <ac:spMkLst>
            <pc:docMk/>
            <pc:sldMk cId="1005730390" sldId="260"/>
            <ac:spMk id="9" creationId="{C608BB8A-3E7C-B54B-22A0-2FB9E4C55478}"/>
          </ac:spMkLst>
        </pc:spChg>
        <pc:spChg chg="mod">
          <ac:chgData name="華 秋本" userId="297fb004fc5de935" providerId="LiveId" clId="{F7D42CC9-7E50-49CC-9207-0ADDE30EC4F8}" dt="2024-07-04T07:59:54.855" v="271" actId="14100"/>
          <ac:spMkLst>
            <pc:docMk/>
            <pc:sldMk cId="1005730390" sldId="260"/>
            <ac:spMk id="14" creationId="{A09ABB51-EDDA-D34E-FFA8-FD979B27967D}"/>
          </ac:spMkLst>
        </pc:spChg>
        <pc:grpChg chg="add mod">
          <ac:chgData name="華 秋本" userId="297fb004fc5de935" providerId="LiveId" clId="{F7D42CC9-7E50-49CC-9207-0ADDE30EC4F8}" dt="2024-07-04T07:58:32.682" v="264" actId="164"/>
          <ac:grpSpMkLst>
            <pc:docMk/>
            <pc:sldMk cId="1005730390" sldId="260"/>
            <ac:grpSpMk id="5" creationId="{49AB6AD3-876C-07B8-5865-69CAF075DB78}"/>
          </ac:grpSpMkLst>
        </pc:grpChg>
        <pc:grpChg chg="add mod">
          <ac:chgData name="華 秋本" userId="297fb004fc5de935" providerId="LiveId" clId="{F7D42CC9-7E50-49CC-9207-0ADDE30EC4F8}" dt="2024-07-04T07:58:34.718" v="265" actId="1076"/>
          <ac:grpSpMkLst>
            <pc:docMk/>
            <pc:sldMk cId="1005730390" sldId="260"/>
            <ac:grpSpMk id="7" creationId="{7729B6D3-51E8-9FE4-FAC9-5DBCDA1B9AEE}"/>
          </ac:grpSpMkLst>
        </pc:grpChg>
        <pc:picChg chg="add mod">
          <ac:chgData name="華 秋本" userId="297fb004fc5de935" providerId="LiveId" clId="{F7D42CC9-7E50-49CC-9207-0ADDE30EC4F8}" dt="2024-07-04T07:55:19.909" v="152" actId="164"/>
          <ac:picMkLst>
            <pc:docMk/>
            <pc:sldMk cId="1005730390" sldId="260"/>
            <ac:picMk id="3" creationId="{0F86CB2A-5674-9049-0BD4-2F27555E93B1}"/>
          </ac:picMkLst>
        </pc:picChg>
        <pc:picChg chg="mod">
          <ac:chgData name="華 秋本" userId="297fb004fc5de935" providerId="LiveId" clId="{F7D42CC9-7E50-49CC-9207-0ADDE30EC4F8}" dt="2024-07-04T07:55:19.909" v="152" actId="164"/>
          <ac:picMkLst>
            <pc:docMk/>
            <pc:sldMk cId="1005730390" sldId="260"/>
            <ac:picMk id="11" creationId="{B9CABE35-832D-DDAB-A9FD-03630D3F5493}"/>
          </ac:picMkLst>
        </pc:picChg>
        <pc:picChg chg="mod">
          <ac:chgData name="華 秋本" userId="297fb004fc5de935" providerId="LiveId" clId="{F7D42CC9-7E50-49CC-9207-0ADDE30EC4F8}" dt="2024-07-04T07:59:59.321" v="272" actId="1076"/>
          <ac:picMkLst>
            <pc:docMk/>
            <pc:sldMk cId="1005730390" sldId="260"/>
            <ac:picMk id="13" creationId="{88BA1D6E-C5A6-9B99-E1FB-DE1CEA360D84}"/>
          </ac:picMkLst>
        </pc:picChg>
        <pc:picChg chg="mod">
          <ac:chgData name="華 秋本" userId="297fb004fc5de935" providerId="LiveId" clId="{F7D42CC9-7E50-49CC-9207-0ADDE30EC4F8}" dt="2024-07-04T07:55:19.909" v="152" actId="164"/>
          <ac:picMkLst>
            <pc:docMk/>
            <pc:sldMk cId="1005730390" sldId="260"/>
            <ac:picMk id="16" creationId="{3762766C-102B-7CA5-5EE9-CAED823039D5}"/>
          </ac:picMkLst>
        </pc:picChg>
        <pc:picChg chg="mod">
          <ac:chgData name="華 秋本" userId="297fb004fc5de935" providerId="LiveId" clId="{F7D42CC9-7E50-49CC-9207-0ADDE30EC4F8}" dt="2024-07-04T07:55:19.909" v="152" actId="164"/>
          <ac:picMkLst>
            <pc:docMk/>
            <pc:sldMk cId="1005730390" sldId="260"/>
            <ac:picMk id="18" creationId="{494C8B6A-524C-7442-588E-A8B6BC604132}"/>
          </ac:picMkLst>
        </pc:picChg>
      </pc:sldChg>
      <pc:sldChg chg="addSp modSp del mod">
        <pc:chgData name="華 秋本" userId="297fb004fc5de935" providerId="LiveId" clId="{F7D42CC9-7E50-49CC-9207-0ADDE30EC4F8}" dt="2024-08-23T08:18:16.242" v="2472" actId="47"/>
        <pc:sldMkLst>
          <pc:docMk/>
          <pc:sldMk cId="3761659088" sldId="261"/>
        </pc:sldMkLst>
        <pc:spChg chg="mod">
          <ac:chgData name="華 秋本" userId="297fb004fc5de935" providerId="LiveId" clId="{F7D42CC9-7E50-49CC-9207-0ADDE30EC4F8}" dt="2024-07-04T08:22:13.517" v="314" actId="164"/>
          <ac:spMkLst>
            <pc:docMk/>
            <pc:sldMk cId="3761659088" sldId="261"/>
            <ac:spMk id="2" creationId="{EDEE4749-A99F-EBC0-C020-28B27AD44105}"/>
          </ac:spMkLst>
        </pc:spChg>
        <pc:spChg chg="mod">
          <ac:chgData name="華 秋本" userId="297fb004fc5de935" providerId="LiveId" clId="{F7D42CC9-7E50-49CC-9207-0ADDE30EC4F8}" dt="2024-07-04T08:21:58.200" v="313" actId="164"/>
          <ac:spMkLst>
            <pc:docMk/>
            <pc:sldMk cId="3761659088" sldId="261"/>
            <ac:spMk id="4" creationId="{BA69D58D-D9CE-64DE-5F54-3001DA344CC6}"/>
          </ac:spMkLst>
        </pc:spChg>
        <pc:spChg chg="mod">
          <ac:chgData name="華 秋本" userId="297fb004fc5de935" providerId="LiveId" clId="{F7D42CC9-7E50-49CC-9207-0ADDE30EC4F8}" dt="2024-07-04T08:21:58.200" v="313" actId="164"/>
          <ac:spMkLst>
            <pc:docMk/>
            <pc:sldMk cId="3761659088" sldId="261"/>
            <ac:spMk id="5" creationId="{EBB1572E-3C66-DDA7-047D-67EA5F779124}"/>
          </ac:spMkLst>
        </pc:spChg>
        <pc:spChg chg="mod">
          <ac:chgData name="華 秋本" userId="297fb004fc5de935" providerId="LiveId" clId="{F7D42CC9-7E50-49CC-9207-0ADDE30EC4F8}" dt="2024-07-04T08:21:29.715" v="311" actId="164"/>
          <ac:spMkLst>
            <pc:docMk/>
            <pc:sldMk cId="3761659088" sldId="261"/>
            <ac:spMk id="6" creationId="{91F139D0-711B-E12C-CB41-AF3753A0B616}"/>
          </ac:spMkLst>
        </pc:spChg>
        <pc:spChg chg="mod">
          <ac:chgData name="華 秋本" userId="297fb004fc5de935" providerId="LiveId" clId="{F7D42CC9-7E50-49CC-9207-0ADDE30EC4F8}" dt="2024-07-04T08:21:44.550" v="312" actId="164"/>
          <ac:spMkLst>
            <pc:docMk/>
            <pc:sldMk cId="3761659088" sldId="261"/>
            <ac:spMk id="7" creationId="{D59E7E23-C4F1-25B4-8591-F268D3BDDD38}"/>
          </ac:spMkLst>
        </pc:spChg>
        <pc:grpChg chg="add mod">
          <ac:chgData name="華 秋本" userId="297fb004fc5de935" providerId="LiveId" clId="{F7D42CC9-7E50-49CC-9207-0ADDE30EC4F8}" dt="2024-07-04T08:21:58.200" v="313" actId="164"/>
          <ac:grpSpMkLst>
            <pc:docMk/>
            <pc:sldMk cId="3761659088" sldId="261"/>
            <ac:grpSpMk id="8" creationId="{24BE8759-68DB-7CB2-2DFF-460330788B45}"/>
          </ac:grpSpMkLst>
        </pc:grpChg>
        <pc:grpChg chg="add mod">
          <ac:chgData name="華 秋本" userId="297fb004fc5de935" providerId="LiveId" clId="{F7D42CC9-7E50-49CC-9207-0ADDE30EC4F8}" dt="2024-07-04T08:21:58.200" v="313" actId="164"/>
          <ac:grpSpMkLst>
            <pc:docMk/>
            <pc:sldMk cId="3761659088" sldId="261"/>
            <ac:grpSpMk id="9" creationId="{5760049F-A308-D2F5-43A1-509654B94FA1}"/>
          </ac:grpSpMkLst>
        </pc:grpChg>
        <pc:grpChg chg="add mod">
          <ac:chgData name="華 秋本" userId="297fb004fc5de935" providerId="LiveId" clId="{F7D42CC9-7E50-49CC-9207-0ADDE30EC4F8}" dt="2024-07-04T08:22:13.517" v="314" actId="164"/>
          <ac:grpSpMkLst>
            <pc:docMk/>
            <pc:sldMk cId="3761659088" sldId="261"/>
            <ac:grpSpMk id="10" creationId="{3CA4F2A2-1EB9-1B99-600F-D4EC349A4B11}"/>
          </ac:grpSpMkLst>
        </pc:grpChg>
        <pc:grpChg chg="add mod">
          <ac:chgData name="華 秋本" userId="297fb004fc5de935" providerId="LiveId" clId="{F7D42CC9-7E50-49CC-9207-0ADDE30EC4F8}" dt="2024-07-04T08:22:13.517" v="314" actId="164"/>
          <ac:grpSpMkLst>
            <pc:docMk/>
            <pc:sldMk cId="3761659088" sldId="261"/>
            <ac:grpSpMk id="11" creationId="{5B64773B-9264-0F75-C013-1065B5727EFC}"/>
          </ac:grpSpMkLst>
        </pc:grpChg>
        <pc:picChg chg="add mod">
          <ac:chgData name="華 秋本" userId="297fb004fc5de935" providerId="LiveId" clId="{F7D42CC9-7E50-49CC-9207-0ADDE30EC4F8}" dt="2024-07-04T08:22:13.517" v="314" actId="164"/>
          <ac:picMkLst>
            <pc:docMk/>
            <pc:sldMk cId="3761659088" sldId="261"/>
            <ac:picMk id="3" creationId="{0F7562C6-FBFC-634D-30E8-A46718B23B50}"/>
          </ac:picMkLst>
        </pc:picChg>
        <pc:picChg chg="mod">
          <ac:chgData name="華 秋本" userId="297fb004fc5de935" providerId="LiveId" clId="{F7D42CC9-7E50-49CC-9207-0ADDE30EC4F8}" dt="2024-07-04T08:21:58.200" v="313" actId="164"/>
          <ac:picMkLst>
            <pc:docMk/>
            <pc:sldMk cId="3761659088" sldId="261"/>
            <ac:picMk id="1026" creationId="{42EC6C8C-8CFC-50FA-8C64-E478FF9671B9}"/>
          </ac:picMkLst>
        </pc:picChg>
        <pc:picChg chg="mod">
          <ac:chgData name="華 秋本" userId="297fb004fc5de935" providerId="LiveId" clId="{F7D42CC9-7E50-49CC-9207-0ADDE30EC4F8}" dt="2024-07-04T08:21:58.200" v="313" actId="164"/>
          <ac:picMkLst>
            <pc:docMk/>
            <pc:sldMk cId="3761659088" sldId="261"/>
            <ac:picMk id="1028" creationId="{DF5E8611-E09E-95C2-4AC4-4E85E3CF05EC}"/>
          </ac:picMkLst>
        </pc:picChg>
        <pc:picChg chg="mod">
          <ac:chgData name="華 秋本" userId="297fb004fc5de935" providerId="LiveId" clId="{F7D42CC9-7E50-49CC-9207-0ADDE30EC4F8}" dt="2024-07-04T08:21:29.715" v="311" actId="164"/>
          <ac:picMkLst>
            <pc:docMk/>
            <pc:sldMk cId="3761659088" sldId="261"/>
            <ac:picMk id="1032" creationId="{5D219CF3-F506-D405-2FF4-71BD3119AB45}"/>
          </ac:picMkLst>
        </pc:picChg>
        <pc:picChg chg="mod">
          <ac:chgData name="華 秋本" userId="297fb004fc5de935" providerId="LiveId" clId="{F7D42CC9-7E50-49CC-9207-0ADDE30EC4F8}" dt="2024-07-04T08:21:44.550" v="312" actId="164"/>
          <ac:picMkLst>
            <pc:docMk/>
            <pc:sldMk cId="3761659088" sldId="261"/>
            <ac:picMk id="1034" creationId="{9DD86ED5-95E1-6FC3-F184-E6C155A9ABBB}"/>
          </ac:picMkLst>
        </pc:picChg>
      </pc:sldChg>
      <pc:sldChg chg="addSp delSp modSp new mod ord">
        <pc:chgData name="華 秋本" userId="297fb004fc5de935" providerId="LiveId" clId="{F7D42CC9-7E50-49CC-9207-0ADDE30EC4F8}" dt="2024-10-02T10:12:15.871" v="3326"/>
        <pc:sldMkLst>
          <pc:docMk/>
          <pc:sldMk cId="150744088" sldId="262"/>
        </pc:sldMkLst>
        <pc:spChg chg="add mod">
          <ac:chgData name="華 秋本" userId="297fb004fc5de935" providerId="LiveId" clId="{F7D42CC9-7E50-49CC-9207-0ADDE30EC4F8}" dt="2024-10-02T10:12:11.555" v="3324" actId="14100"/>
          <ac:spMkLst>
            <pc:docMk/>
            <pc:sldMk cId="150744088" sldId="262"/>
            <ac:spMk id="11" creationId="{147FF7BF-91FE-E2DA-B664-F50CA07AE240}"/>
          </ac:spMkLst>
        </pc:spChg>
        <pc:spChg chg="add mod">
          <ac:chgData name="華 秋本" userId="297fb004fc5de935" providerId="LiveId" clId="{F7D42CC9-7E50-49CC-9207-0ADDE30EC4F8}" dt="2024-10-02T09:39:12.038" v="2933" actId="1076"/>
          <ac:spMkLst>
            <pc:docMk/>
            <pc:sldMk cId="150744088" sldId="262"/>
            <ac:spMk id="12" creationId="{0A05C7AB-3BFD-1E9D-706D-477C4C396574}"/>
          </ac:spMkLst>
        </pc:spChg>
        <pc:spChg chg="add mod">
          <ac:chgData name="華 秋本" userId="297fb004fc5de935" providerId="LiveId" clId="{F7D42CC9-7E50-49CC-9207-0ADDE30EC4F8}" dt="2024-08-23T08:27:22.711" v="2651" actId="404"/>
          <ac:spMkLst>
            <pc:docMk/>
            <pc:sldMk cId="150744088" sldId="262"/>
            <ac:spMk id="13" creationId="{4CDEB3F3-B476-9863-E545-51C63ACC1DE4}"/>
          </ac:spMkLst>
        </pc:spChg>
        <pc:spChg chg="add mod">
          <ac:chgData name="華 秋本" userId="297fb004fc5de935" providerId="LiveId" clId="{F7D42CC9-7E50-49CC-9207-0ADDE30EC4F8}" dt="2024-10-02T09:39:37.837" v="2936" actId="1076"/>
          <ac:spMkLst>
            <pc:docMk/>
            <pc:sldMk cId="150744088" sldId="262"/>
            <ac:spMk id="14" creationId="{DC455C8F-6C85-9103-2471-4B4FB4CA2622}"/>
          </ac:spMkLst>
        </pc:spChg>
        <pc:spChg chg="add mod">
          <ac:chgData name="華 秋本" userId="297fb004fc5de935" providerId="LiveId" clId="{F7D42CC9-7E50-49CC-9207-0ADDE30EC4F8}" dt="2024-10-02T09:40:13.512" v="2945"/>
          <ac:spMkLst>
            <pc:docMk/>
            <pc:sldMk cId="150744088" sldId="262"/>
            <ac:spMk id="15" creationId="{88CE5F31-F00A-C2C5-1F8D-7F7BFA0071C5}"/>
          </ac:spMkLst>
        </pc:spChg>
        <pc:grpChg chg="add mod">
          <ac:chgData name="華 秋本" userId="297fb004fc5de935" providerId="LiveId" clId="{F7D42CC9-7E50-49CC-9207-0ADDE30EC4F8}" dt="2024-07-12T02:16:56.815" v="452" actId="164"/>
          <ac:grpSpMkLst>
            <pc:docMk/>
            <pc:sldMk cId="150744088" sldId="262"/>
            <ac:grpSpMk id="2" creationId="{EE5EBA21-081B-7A39-C12C-CCE964F09FAE}"/>
          </ac:grpSpMkLst>
        </pc:grpChg>
        <pc:grpChg chg="add mod">
          <ac:chgData name="華 秋本" userId="297fb004fc5de935" providerId="LiveId" clId="{F7D42CC9-7E50-49CC-9207-0ADDE30EC4F8}" dt="2024-08-23T08:22:56.381" v="2603"/>
          <ac:grpSpMkLst>
            <pc:docMk/>
            <pc:sldMk cId="150744088" sldId="262"/>
            <ac:grpSpMk id="3" creationId="{3B58B7CF-C87F-ACE6-D15E-97E33090FDAD}"/>
          </ac:grpSpMkLst>
        </pc:grpChg>
        <pc:grpChg chg="add mod">
          <ac:chgData name="華 秋本" userId="297fb004fc5de935" providerId="LiveId" clId="{F7D42CC9-7E50-49CC-9207-0ADDE30EC4F8}" dt="2024-08-23T08:22:56.381" v="2603"/>
          <ac:grpSpMkLst>
            <pc:docMk/>
            <pc:sldMk cId="150744088" sldId="262"/>
            <ac:grpSpMk id="4" creationId="{A36EA67F-775F-1E3F-8499-8C58967AD779}"/>
          </ac:grpSpMkLst>
        </pc:grpChg>
        <pc:graphicFrameChg chg="add mod">
          <ac:chgData name="華 秋本" userId="297fb004fc5de935" providerId="LiveId" clId="{F7D42CC9-7E50-49CC-9207-0ADDE30EC4F8}" dt="2024-07-11T07:59:09.876" v="331"/>
          <ac:graphicFrameMkLst>
            <pc:docMk/>
            <pc:sldMk cId="150744088" sldId="262"/>
            <ac:graphicFrameMk id="4" creationId="{C5F507AB-0B70-A48C-6F26-6BB98D6638F2}"/>
          </ac:graphicFrameMkLst>
        </pc:graphicFrameChg>
        <pc:picChg chg="add mod ord">
          <ac:chgData name="華 秋本" userId="297fb004fc5de935" providerId="LiveId" clId="{F7D42CC9-7E50-49CC-9207-0ADDE30EC4F8}" dt="2024-08-23T08:26:40.355" v="2642" actId="14100"/>
          <ac:picMkLst>
            <pc:docMk/>
            <pc:sldMk cId="150744088" sldId="262"/>
            <ac:picMk id="2" creationId="{3E5AC9DF-604B-381C-D414-965EE27F1B03}"/>
          </ac:picMkLst>
        </pc:picChg>
        <pc:picChg chg="add del mod">
          <ac:chgData name="華 秋本" userId="297fb004fc5de935" providerId="LiveId" clId="{F7D42CC9-7E50-49CC-9207-0ADDE30EC4F8}" dt="2024-07-11T07:59:08.418" v="330" actId="478"/>
          <ac:picMkLst>
            <pc:docMk/>
            <pc:sldMk cId="150744088" sldId="262"/>
            <ac:picMk id="2" creationId="{41ACBE31-1AE8-89A7-3F82-534F52F932E7}"/>
          </ac:picMkLst>
        </pc:picChg>
        <pc:picChg chg="add del mod">
          <ac:chgData name="華 秋本" userId="297fb004fc5de935" providerId="LiveId" clId="{F7D42CC9-7E50-49CC-9207-0ADDE30EC4F8}" dt="2024-07-04T07:53:42.252" v="147" actId="478"/>
          <ac:picMkLst>
            <pc:docMk/>
            <pc:sldMk cId="150744088" sldId="262"/>
            <ac:picMk id="2" creationId="{932DEB93-9590-BFA2-C554-F6457CDA8EDA}"/>
          </ac:picMkLst>
        </pc:picChg>
        <pc:picChg chg="add del mod">
          <ac:chgData name="華 秋本" userId="297fb004fc5de935" providerId="LiveId" clId="{F7D42CC9-7E50-49CC-9207-0ADDE30EC4F8}" dt="2024-07-11T07:56:17.463" v="324" actId="478"/>
          <ac:picMkLst>
            <pc:docMk/>
            <pc:sldMk cId="150744088" sldId="262"/>
            <ac:picMk id="3" creationId="{48FE534B-AC8A-DB9F-E7A4-CDB8B163E06A}"/>
          </ac:picMkLst>
        </pc:picChg>
        <pc:picChg chg="add del mod">
          <ac:chgData name="華 秋本" userId="297fb004fc5de935" providerId="LiveId" clId="{F7D42CC9-7E50-49CC-9207-0ADDE30EC4F8}" dt="2024-07-04T07:53:40.512" v="146" actId="478"/>
          <ac:picMkLst>
            <pc:docMk/>
            <pc:sldMk cId="150744088" sldId="262"/>
            <ac:picMk id="4" creationId="{B5B8E012-A6E2-BF30-7CDF-6B5E2BFEBEDA}"/>
          </ac:picMkLst>
        </pc:picChg>
        <pc:picChg chg="add del mod">
          <ac:chgData name="華 秋本" userId="297fb004fc5de935" providerId="LiveId" clId="{F7D42CC9-7E50-49CC-9207-0ADDE30EC4F8}" dt="2024-07-11T08:05:51.357" v="348" actId="478"/>
          <ac:picMkLst>
            <pc:docMk/>
            <pc:sldMk cId="150744088" sldId="262"/>
            <ac:picMk id="5" creationId="{35DC841D-B673-5726-FFE3-031043886C25}"/>
          </ac:picMkLst>
        </pc:picChg>
        <pc:picChg chg="add mod">
          <ac:chgData name="華 秋本" userId="297fb004fc5de935" providerId="LiveId" clId="{F7D42CC9-7E50-49CC-9207-0ADDE30EC4F8}" dt="2024-10-02T09:39:08.110" v="2932" actId="14100"/>
          <ac:picMkLst>
            <pc:docMk/>
            <pc:sldMk cId="150744088" sldId="262"/>
            <ac:picMk id="6" creationId="{2512915F-1D2A-1222-1923-884B3C7ED2A0}"/>
          </ac:picMkLst>
        </pc:picChg>
        <pc:picChg chg="add mod">
          <ac:chgData name="華 秋本" userId="297fb004fc5de935" providerId="LiveId" clId="{F7D42CC9-7E50-49CC-9207-0ADDE30EC4F8}" dt="2024-08-23T08:26:26.479" v="2640" actId="1076"/>
          <ac:picMkLst>
            <pc:docMk/>
            <pc:sldMk cId="150744088" sldId="262"/>
            <ac:picMk id="7" creationId="{4463A9FC-24DC-13F3-CBA3-C11FCF113AEA}"/>
          </ac:picMkLst>
        </pc:picChg>
        <pc:picChg chg="add mod">
          <ac:chgData name="華 秋本" userId="297fb004fc5de935" providerId="LiveId" clId="{F7D42CC9-7E50-49CC-9207-0ADDE30EC4F8}" dt="2024-10-02T09:39:42.956" v="2938" actId="1076"/>
          <ac:picMkLst>
            <pc:docMk/>
            <pc:sldMk cId="150744088" sldId="262"/>
            <ac:picMk id="8" creationId="{141D3E32-89EA-4D6D-2DE4-8E46CFA9B145}"/>
          </ac:picMkLst>
        </pc:picChg>
        <pc:picChg chg="add mod">
          <ac:chgData name="華 秋本" userId="297fb004fc5de935" providerId="LiveId" clId="{F7D42CC9-7E50-49CC-9207-0ADDE30EC4F8}" dt="2024-10-02T09:39:16.330" v="2934" actId="1076"/>
          <ac:picMkLst>
            <pc:docMk/>
            <pc:sldMk cId="150744088" sldId="262"/>
            <ac:picMk id="9" creationId="{35EA159A-9D2A-72A6-3B67-2A429D07F755}"/>
          </ac:picMkLst>
        </pc:picChg>
        <pc:picChg chg="add del mod ord">
          <ac:chgData name="華 秋本" userId="297fb004fc5de935" providerId="LiveId" clId="{F7D42CC9-7E50-49CC-9207-0ADDE30EC4F8}" dt="2024-08-23T08:25:55.998" v="2633" actId="478"/>
          <ac:picMkLst>
            <pc:docMk/>
            <pc:sldMk cId="150744088" sldId="262"/>
            <ac:picMk id="10" creationId="{D01BCC76-9301-65DD-F8F3-739C76E161A6}"/>
          </ac:picMkLst>
        </pc:picChg>
      </pc:sldChg>
      <pc:sldChg chg="new del">
        <pc:chgData name="華 秋本" userId="297fb004fc5de935" providerId="LiveId" clId="{F7D42CC9-7E50-49CC-9207-0ADDE30EC4F8}" dt="2024-07-04T07:53:57.390" v="151" actId="47"/>
        <pc:sldMkLst>
          <pc:docMk/>
          <pc:sldMk cId="902289138" sldId="263"/>
        </pc:sldMkLst>
      </pc:sldChg>
      <pc:sldChg chg="addSp delSp modSp add del mod">
        <pc:chgData name="華 秋本" userId="297fb004fc5de935" providerId="LiveId" clId="{F7D42CC9-7E50-49CC-9207-0ADDE30EC4F8}" dt="2024-08-23T08:36:55.455" v="2831" actId="47"/>
        <pc:sldMkLst>
          <pc:docMk/>
          <pc:sldMk cId="2243062599" sldId="264"/>
        </pc:sldMkLst>
        <pc:spChg chg="add mod">
          <ac:chgData name="華 秋本" userId="297fb004fc5de935" providerId="LiveId" clId="{F7D42CC9-7E50-49CC-9207-0ADDE30EC4F8}" dt="2024-08-23T08:22:56.381" v="2603"/>
          <ac:spMkLst>
            <pc:docMk/>
            <pc:sldMk cId="2243062599" sldId="264"/>
            <ac:spMk id="7" creationId="{DF47804B-8258-5EFB-1A9C-6A1D5C96C8DE}"/>
          </ac:spMkLst>
        </pc:spChg>
        <pc:spChg chg="add mod">
          <ac:chgData name="華 秋本" userId="297fb004fc5de935" providerId="LiveId" clId="{F7D42CC9-7E50-49CC-9207-0ADDE30EC4F8}" dt="2024-08-23T08:22:56.381" v="2603"/>
          <ac:spMkLst>
            <pc:docMk/>
            <pc:sldMk cId="2243062599" sldId="264"/>
            <ac:spMk id="10" creationId="{D111A75A-2C5E-6FE5-88D0-C85A6BF960B7}"/>
          </ac:spMkLst>
        </pc:spChg>
        <pc:graphicFrameChg chg="add mod">
          <ac:chgData name="華 秋本" userId="297fb004fc5de935" providerId="LiveId" clId="{F7D42CC9-7E50-49CC-9207-0ADDE30EC4F8}" dt="2024-07-11T08:08:42.893" v="375"/>
          <ac:graphicFrameMkLst>
            <pc:docMk/>
            <pc:sldMk cId="2243062599" sldId="264"/>
            <ac:graphicFrameMk id="2" creationId="{7F42BC56-EF7F-D22E-6A25-550CCEAE9D1A}"/>
          </ac:graphicFrameMkLst>
        </pc:graphicFrameChg>
        <pc:picChg chg="del">
          <ac:chgData name="華 秋本" userId="297fb004fc5de935" providerId="LiveId" clId="{F7D42CC9-7E50-49CC-9207-0ADDE30EC4F8}" dt="2024-07-11T08:08:30.309" v="374" actId="478"/>
          <ac:picMkLst>
            <pc:docMk/>
            <pc:sldMk cId="2243062599" sldId="264"/>
            <ac:picMk id="3" creationId="{48FE534B-AC8A-DB9F-E7A4-CDB8B163E06A}"/>
          </ac:picMkLst>
        </pc:picChg>
        <pc:picChg chg="add del mod">
          <ac:chgData name="華 秋本" userId="297fb004fc5de935" providerId="LiveId" clId="{F7D42CC9-7E50-49CC-9207-0ADDE30EC4F8}" dt="2024-08-23T08:34:17.137" v="2804" actId="478"/>
          <ac:picMkLst>
            <pc:docMk/>
            <pc:sldMk cId="2243062599" sldId="264"/>
            <ac:picMk id="4" creationId="{D76BA627-B798-FEA1-3173-742AFE1EE133}"/>
          </ac:picMkLst>
        </pc:picChg>
        <pc:picChg chg="add mod">
          <ac:chgData name="華 秋本" userId="297fb004fc5de935" providerId="LiveId" clId="{F7D42CC9-7E50-49CC-9207-0ADDE30EC4F8}" dt="2024-08-23T08:22:56.381" v="2603"/>
          <ac:picMkLst>
            <pc:docMk/>
            <pc:sldMk cId="2243062599" sldId="264"/>
            <ac:picMk id="6" creationId="{AFD4E445-EE61-7534-4187-1C478FDCFF98}"/>
          </ac:picMkLst>
        </pc:picChg>
        <pc:picChg chg="add mod">
          <ac:chgData name="華 秋本" userId="297fb004fc5de935" providerId="LiveId" clId="{F7D42CC9-7E50-49CC-9207-0ADDE30EC4F8}" dt="2024-08-23T08:22:56.381" v="2603"/>
          <ac:picMkLst>
            <pc:docMk/>
            <pc:sldMk cId="2243062599" sldId="264"/>
            <ac:picMk id="9" creationId="{C8CE7574-86D6-49F2-A97B-6557FD610F76}"/>
          </ac:picMkLst>
        </pc:picChg>
      </pc:sldChg>
      <pc:sldChg chg="add del">
        <pc:chgData name="華 秋本" userId="297fb004fc5de935" providerId="LiveId" clId="{F7D42CC9-7E50-49CC-9207-0ADDE30EC4F8}" dt="2024-08-23T08:15:53.872" v="2439" actId="47"/>
        <pc:sldMkLst>
          <pc:docMk/>
          <pc:sldMk cId="1655005715" sldId="265"/>
        </pc:sldMkLst>
      </pc:sldChg>
      <pc:sldChg chg="add del">
        <pc:chgData name="華 秋本" userId="297fb004fc5de935" providerId="LiveId" clId="{F7D42CC9-7E50-49CC-9207-0ADDE30EC4F8}" dt="2024-07-11T08:08:27.811" v="373" actId="47"/>
        <pc:sldMkLst>
          <pc:docMk/>
          <pc:sldMk cId="1767603191" sldId="265"/>
        </pc:sldMkLst>
      </pc:sldChg>
      <pc:sldChg chg="add del">
        <pc:chgData name="華 秋本" userId="297fb004fc5de935" providerId="LiveId" clId="{F7D42CC9-7E50-49CC-9207-0ADDE30EC4F8}" dt="2024-08-23T08:15:52.343" v="2438" actId="47"/>
        <pc:sldMkLst>
          <pc:docMk/>
          <pc:sldMk cId="30078945" sldId="266"/>
        </pc:sldMkLst>
      </pc:sldChg>
      <pc:sldChg chg="addSp modSp new mod ord">
        <pc:chgData name="華 秋本" userId="297fb004fc5de935" providerId="LiveId" clId="{F7D42CC9-7E50-49CC-9207-0ADDE30EC4F8}" dt="2024-08-23T08:24:55.990" v="2626" actId="1076"/>
        <pc:sldMkLst>
          <pc:docMk/>
          <pc:sldMk cId="2149675451" sldId="267"/>
        </pc:sldMkLst>
        <pc:spChg chg="add mod">
          <ac:chgData name="華 秋本" userId="297fb004fc5de935" providerId="LiveId" clId="{F7D42CC9-7E50-49CC-9207-0ADDE30EC4F8}" dt="2024-08-23T08:22:56.381" v="2603"/>
          <ac:spMkLst>
            <pc:docMk/>
            <pc:sldMk cId="2149675451" sldId="267"/>
            <ac:spMk id="8" creationId="{A2641ABD-02A4-3337-5434-6202FF2D1BD1}"/>
          </ac:spMkLst>
        </pc:spChg>
        <pc:spChg chg="add mod">
          <ac:chgData name="華 秋本" userId="297fb004fc5de935" providerId="LiveId" clId="{F7D42CC9-7E50-49CC-9207-0ADDE30EC4F8}" dt="2024-08-23T08:22:56.381" v="2603"/>
          <ac:spMkLst>
            <pc:docMk/>
            <pc:sldMk cId="2149675451" sldId="267"/>
            <ac:spMk id="13" creationId="{B7451CD8-D75F-1D69-C1D7-DD8C1F64DD9F}"/>
          </ac:spMkLst>
        </pc:spChg>
        <pc:spChg chg="add mod">
          <ac:chgData name="華 秋本" userId="297fb004fc5de935" providerId="LiveId" clId="{F7D42CC9-7E50-49CC-9207-0ADDE30EC4F8}" dt="2024-08-23T08:22:56.381" v="2603"/>
          <ac:spMkLst>
            <pc:docMk/>
            <pc:sldMk cId="2149675451" sldId="267"/>
            <ac:spMk id="14" creationId="{495189D7-7A5C-7810-69FA-20594D2B3DB4}"/>
          </ac:spMkLst>
        </pc:spChg>
        <pc:spChg chg="add mod">
          <ac:chgData name="華 秋本" userId="297fb004fc5de935" providerId="LiveId" clId="{F7D42CC9-7E50-49CC-9207-0ADDE30EC4F8}" dt="2024-08-23T08:24:46.347" v="2623" actId="1076"/>
          <ac:spMkLst>
            <pc:docMk/>
            <pc:sldMk cId="2149675451" sldId="267"/>
            <ac:spMk id="15" creationId="{A9368E2F-2C40-E576-1C9E-D5C6AAF086F0}"/>
          </ac:spMkLst>
        </pc:spChg>
        <pc:spChg chg="add mod">
          <ac:chgData name="華 秋本" userId="297fb004fc5de935" providerId="LiveId" clId="{F7D42CC9-7E50-49CC-9207-0ADDE30EC4F8}" dt="2024-08-23T08:24:52.741" v="2625" actId="1076"/>
          <ac:spMkLst>
            <pc:docMk/>
            <pc:sldMk cId="2149675451" sldId="267"/>
            <ac:spMk id="16" creationId="{908301B6-FF60-DF81-512B-9049805FCBC1}"/>
          </ac:spMkLst>
        </pc:spChg>
        <pc:picChg chg="add mod">
          <ac:chgData name="華 秋本" userId="297fb004fc5de935" providerId="LiveId" clId="{F7D42CC9-7E50-49CC-9207-0ADDE30EC4F8}" dt="2024-08-23T08:24:39.736" v="2622" actId="14100"/>
          <ac:picMkLst>
            <pc:docMk/>
            <pc:sldMk cId="2149675451" sldId="267"/>
            <ac:picMk id="2" creationId="{A29430A8-F218-7518-F4F4-4C41BC77001C}"/>
          </ac:picMkLst>
        </pc:picChg>
        <pc:picChg chg="add mod">
          <ac:chgData name="華 秋本" userId="297fb004fc5de935" providerId="LiveId" clId="{F7D42CC9-7E50-49CC-9207-0ADDE30EC4F8}" dt="2024-08-23T08:22:56.381" v="2603"/>
          <ac:picMkLst>
            <pc:docMk/>
            <pc:sldMk cId="2149675451" sldId="267"/>
            <ac:picMk id="4" creationId="{3E1615C8-F9C0-3CA5-3C87-57CB73B0068F}"/>
          </ac:picMkLst>
        </pc:picChg>
        <pc:picChg chg="add mod">
          <ac:chgData name="華 秋本" userId="297fb004fc5de935" providerId="LiveId" clId="{F7D42CC9-7E50-49CC-9207-0ADDE30EC4F8}" dt="2024-08-23T08:24:32.920" v="2620" actId="1076"/>
          <ac:picMkLst>
            <pc:docMk/>
            <pc:sldMk cId="2149675451" sldId="267"/>
            <ac:picMk id="6" creationId="{74C41580-25D8-EF88-8037-0277B1E37748}"/>
          </ac:picMkLst>
        </pc:picChg>
        <pc:picChg chg="add mod">
          <ac:chgData name="華 秋本" userId="297fb004fc5de935" providerId="LiveId" clId="{F7D42CC9-7E50-49CC-9207-0ADDE30EC4F8}" dt="2024-08-23T08:24:34.665" v="2621" actId="1076"/>
          <ac:picMkLst>
            <pc:docMk/>
            <pc:sldMk cId="2149675451" sldId="267"/>
            <ac:picMk id="7" creationId="{A40E00D8-2774-8CE4-1D70-F7CCB517F078}"/>
          </ac:picMkLst>
        </pc:picChg>
        <pc:picChg chg="add mod">
          <ac:chgData name="華 秋本" userId="297fb004fc5de935" providerId="LiveId" clId="{F7D42CC9-7E50-49CC-9207-0ADDE30EC4F8}" dt="2024-08-23T08:24:48.375" v="2624" actId="1076"/>
          <ac:picMkLst>
            <pc:docMk/>
            <pc:sldMk cId="2149675451" sldId="267"/>
            <ac:picMk id="10" creationId="{EA5F8042-26F1-939F-0807-8EB848D4938C}"/>
          </ac:picMkLst>
        </pc:picChg>
        <pc:picChg chg="add mod">
          <ac:chgData name="華 秋本" userId="297fb004fc5de935" providerId="LiveId" clId="{F7D42CC9-7E50-49CC-9207-0ADDE30EC4F8}" dt="2024-08-23T08:24:55.990" v="2626" actId="1076"/>
          <ac:picMkLst>
            <pc:docMk/>
            <pc:sldMk cId="2149675451" sldId="267"/>
            <ac:picMk id="12" creationId="{71C221FD-793B-CFDB-795E-A06E140BD2BE}"/>
          </ac:picMkLst>
        </pc:picChg>
      </pc:sldChg>
      <pc:sldChg chg="addSp delSp modSp new del mod">
        <pc:chgData name="華 秋本" userId="297fb004fc5de935" providerId="LiveId" clId="{F7D42CC9-7E50-49CC-9207-0ADDE30EC4F8}" dt="2024-08-22T08:06:16.217" v="2299" actId="47"/>
        <pc:sldMkLst>
          <pc:docMk/>
          <pc:sldMk cId="2387200909" sldId="267"/>
        </pc:sldMkLst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4" creationId="{466F8AEF-D716-CC37-9E07-D4A7CE9B2A57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7" creationId="{7E72A918-788D-3966-73A7-CE2F1E810178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8" creationId="{D4FB072E-E340-09BD-0FE6-CDB4140970CF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11" creationId="{0B47D4FB-9011-ECE3-A031-AC3FACBC4FD8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12" creationId="{3A608BD0-00E6-FD2A-1C13-E869D89311F5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15" creationId="{25A19F3A-3660-40C2-ACCD-BA5D05811FBD}"/>
          </ac:spMkLst>
        </pc:spChg>
        <pc:spChg chg="add del mod ord topLvl">
          <ac:chgData name="華 秋本" userId="297fb004fc5de935" providerId="LiveId" clId="{F7D42CC9-7E50-49CC-9207-0ADDE30EC4F8}" dt="2024-08-15T09:21:24.748" v="1951" actId="478"/>
          <ac:spMkLst>
            <pc:docMk/>
            <pc:sldMk cId="2387200909" sldId="267"/>
            <ac:spMk id="16" creationId="{E448D94C-0E36-4BA3-817E-942D2D208236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17" creationId="{F025F877-4021-89D4-ACA1-001008BBD4E2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18" creationId="{708AB2D7-B458-6ABE-C87A-F07E6AF9BA15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19" creationId="{4C12BBF3-1310-1B90-42DE-D24A1915A2E5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20" creationId="{BB7CC011-5C34-E31F-2824-A49CCDFF5A86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23" creationId="{6A66CFDF-4B71-9488-5609-824CF9BFA44A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26" creationId="{4E032EAD-16F5-7067-63E7-5A0D91720556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27" creationId="{D194E3C5-8458-A903-9F39-979965184B9D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28" creationId="{940A789B-E5D6-33FA-93AB-8A3F7A15317F}"/>
          </ac:spMkLst>
        </pc:spChg>
        <pc:spChg chg="add mod">
          <ac:chgData name="華 秋本" userId="297fb004fc5de935" providerId="LiveId" clId="{F7D42CC9-7E50-49CC-9207-0ADDE30EC4F8}" dt="2024-08-15T08:58:25.171" v="1795" actId="1076"/>
          <ac:spMkLst>
            <pc:docMk/>
            <pc:sldMk cId="2387200909" sldId="267"/>
            <ac:spMk id="29" creationId="{DA993F22-A178-504B-D5BD-AC3894095C4A}"/>
          </ac:spMkLst>
        </pc:spChg>
        <pc:spChg chg="add mod">
          <ac:chgData name="華 秋本" userId="297fb004fc5de935" providerId="LiveId" clId="{F7D42CC9-7E50-49CC-9207-0ADDE30EC4F8}" dt="2024-08-16T04:58:33.421" v="2201" actId="113"/>
          <ac:spMkLst>
            <pc:docMk/>
            <pc:sldMk cId="2387200909" sldId="267"/>
            <ac:spMk id="54" creationId="{1EC4EA66-20CA-205C-CCD6-25C514ECD17A}"/>
          </ac:spMkLst>
        </pc:spChg>
        <pc:spChg chg="add mod">
          <ac:chgData name="華 秋本" userId="297fb004fc5de935" providerId="LiveId" clId="{F7D42CC9-7E50-49CC-9207-0ADDE30EC4F8}" dt="2024-08-16T04:58:51.642" v="2202" actId="113"/>
          <ac:spMkLst>
            <pc:docMk/>
            <pc:sldMk cId="2387200909" sldId="267"/>
            <ac:spMk id="55" creationId="{AA7E9E7A-D14B-3D48-B362-C520B864EB4F}"/>
          </ac:spMkLst>
        </pc:spChg>
        <pc:spChg chg="add mod">
          <ac:chgData name="華 秋本" userId="297fb004fc5de935" providerId="LiveId" clId="{F7D42CC9-7E50-49CC-9207-0ADDE30EC4F8}" dt="2024-08-16T04:58:33.421" v="2201" actId="113"/>
          <ac:spMkLst>
            <pc:docMk/>
            <pc:sldMk cId="2387200909" sldId="267"/>
            <ac:spMk id="56" creationId="{8227EF91-6168-DDD4-BDE6-35D0DB78A7C0}"/>
          </ac:spMkLst>
        </pc:spChg>
        <pc:spChg chg="add mod">
          <ac:chgData name="華 秋本" userId="297fb004fc5de935" providerId="LiveId" clId="{F7D42CC9-7E50-49CC-9207-0ADDE30EC4F8}" dt="2024-08-16T04:58:51.642" v="2202" actId="113"/>
          <ac:spMkLst>
            <pc:docMk/>
            <pc:sldMk cId="2387200909" sldId="267"/>
            <ac:spMk id="57" creationId="{E9B3ECD0-A8E9-1665-5742-FBB8E642B6C0}"/>
          </ac:spMkLst>
        </pc:spChg>
        <pc:spChg chg="add mod">
          <ac:chgData name="華 秋本" userId="297fb004fc5de935" providerId="LiveId" clId="{F7D42CC9-7E50-49CC-9207-0ADDE30EC4F8}" dt="2024-08-15T09:25:25.219" v="1982"/>
          <ac:spMkLst>
            <pc:docMk/>
            <pc:sldMk cId="2387200909" sldId="267"/>
            <ac:spMk id="59" creationId="{769B9E31-B715-46DF-1FEE-CA60E2A8A503}"/>
          </ac:spMkLst>
        </pc:spChg>
        <pc:spChg chg="mod">
          <ac:chgData name="華 秋本" userId="297fb004fc5de935" providerId="LiveId" clId="{F7D42CC9-7E50-49CC-9207-0ADDE30EC4F8}" dt="2024-08-15T09:25:25.219" v="1982"/>
          <ac:spMkLst>
            <pc:docMk/>
            <pc:sldMk cId="2387200909" sldId="267"/>
            <ac:spMk id="62" creationId="{9665E1CB-6629-9501-7A29-63B26E188C36}"/>
          </ac:spMkLst>
        </pc:spChg>
        <pc:spChg chg="mod">
          <ac:chgData name="華 秋本" userId="297fb004fc5de935" providerId="LiveId" clId="{F7D42CC9-7E50-49CC-9207-0ADDE30EC4F8}" dt="2024-08-15T09:25:25.219" v="1982"/>
          <ac:spMkLst>
            <pc:docMk/>
            <pc:sldMk cId="2387200909" sldId="267"/>
            <ac:spMk id="63" creationId="{BECF6DF9-EF31-93ED-3745-A5DE55D7B53F}"/>
          </ac:spMkLst>
        </pc:spChg>
        <pc:spChg chg="mod">
          <ac:chgData name="華 秋本" userId="297fb004fc5de935" providerId="LiveId" clId="{F7D42CC9-7E50-49CC-9207-0ADDE30EC4F8}" dt="2024-08-15T09:25:25.219" v="1982"/>
          <ac:spMkLst>
            <pc:docMk/>
            <pc:sldMk cId="2387200909" sldId="267"/>
            <ac:spMk id="1024" creationId="{BE200855-F4ED-F13F-A766-6012C74C6B68}"/>
          </ac:spMkLst>
        </pc:spChg>
        <pc:spChg chg="mod">
          <ac:chgData name="華 秋本" userId="297fb004fc5de935" providerId="LiveId" clId="{F7D42CC9-7E50-49CC-9207-0ADDE30EC4F8}" dt="2024-08-15T09:25:25.219" v="1982"/>
          <ac:spMkLst>
            <pc:docMk/>
            <pc:sldMk cId="2387200909" sldId="267"/>
            <ac:spMk id="1025" creationId="{7925D6A1-C930-C425-2432-02E2E62592F5}"/>
          </ac:spMkLst>
        </pc:spChg>
        <pc:spChg chg="mod">
          <ac:chgData name="華 秋本" userId="297fb004fc5de935" providerId="LiveId" clId="{F7D42CC9-7E50-49CC-9207-0ADDE30EC4F8}" dt="2024-08-15T09:25:25.219" v="1982"/>
          <ac:spMkLst>
            <pc:docMk/>
            <pc:sldMk cId="2387200909" sldId="267"/>
            <ac:spMk id="1029" creationId="{35C02AE0-9682-8D55-5BDE-A4D09842DFCD}"/>
          </ac:spMkLst>
        </pc:spChg>
        <pc:spChg chg="mod">
          <ac:chgData name="華 秋本" userId="297fb004fc5de935" providerId="LiveId" clId="{F7D42CC9-7E50-49CC-9207-0ADDE30EC4F8}" dt="2024-08-15T09:25:25.219" v="1982"/>
          <ac:spMkLst>
            <pc:docMk/>
            <pc:sldMk cId="2387200909" sldId="267"/>
            <ac:spMk id="1031" creationId="{C8044BDB-64E6-A27C-B77A-EE2EE588D427}"/>
          </ac:spMkLst>
        </pc:spChg>
        <pc:spChg chg="add mod">
          <ac:chgData name="華 秋本" userId="297fb004fc5de935" providerId="LiveId" clId="{F7D42CC9-7E50-49CC-9207-0ADDE30EC4F8}" dt="2024-08-15T09:25:50.311" v="1985" actId="1076"/>
          <ac:spMkLst>
            <pc:docMk/>
            <pc:sldMk cId="2387200909" sldId="267"/>
            <ac:spMk id="1059" creationId="{EEFF227A-2C9D-21F7-16D3-DBA5B29677C9}"/>
          </ac:spMkLst>
        </pc:spChg>
        <pc:spChg chg="add mod ord">
          <ac:chgData name="華 秋本" userId="297fb004fc5de935" providerId="LiveId" clId="{F7D42CC9-7E50-49CC-9207-0ADDE30EC4F8}" dt="2024-08-16T04:58:33.421" v="2201" actId="113"/>
          <ac:spMkLst>
            <pc:docMk/>
            <pc:sldMk cId="2387200909" sldId="267"/>
            <ac:spMk id="1060" creationId="{64724053-9AA0-BC81-D3AB-D6F6229AAC45}"/>
          </ac:spMkLst>
        </pc:spChg>
        <pc:spChg chg="add mod ord">
          <ac:chgData name="華 秋本" userId="297fb004fc5de935" providerId="LiveId" clId="{F7D42CC9-7E50-49CC-9207-0ADDE30EC4F8}" dt="2024-08-16T04:58:33.421" v="2201" actId="113"/>
          <ac:spMkLst>
            <pc:docMk/>
            <pc:sldMk cId="2387200909" sldId="267"/>
            <ac:spMk id="1061" creationId="{0CD34B14-50A8-86B5-BC98-47AD6AE3CD31}"/>
          </ac:spMkLst>
        </pc:spChg>
        <pc:spChg chg="add mod">
          <ac:chgData name="華 秋本" userId="297fb004fc5de935" providerId="LiveId" clId="{F7D42CC9-7E50-49CC-9207-0ADDE30EC4F8}" dt="2024-08-15T09:26:31.308" v="1993" actId="1076"/>
          <ac:spMkLst>
            <pc:docMk/>
            <pc:sldMk cId="2387200909" sldId="267"/>
            <ac:spMk id="1062" creationId="{5FE68A20-F67A-7D96-123F-2C50116642F9}"/>
          </ac:spMkLst>
        </pc:spChg>
        <pc:spChg chg="add mod">
          <ac:chgData name="華 秋本" userId="297fb004fc5de935" providerId="LiveId" clId="{F7D42CC9-7E50-49CC-9207-0ADDE30EC4F8}" dt="2024-08-16T04:58:51.642" v="2202" actId="113"/>
          <ac:spMkLst>
            <pc:docMk/>
            <pc:sldMk cId="2387200909" sldId="267"/>
            <ac:spMk id="1063" creationId="{A5CA54F9-E225-07EB-172A-B2BD4467DE19}"/>
          </ac:spMkLst>
        </pc:spChg>
        <pc:spChg chg="add mod">
          <ac:chgData name="華 秋本" userId="297fb004fc5de935" providerId="LiveId" clId="{F7D42CC9-7E50-49CC-9207-0ADDE30EC4F8}" dt="2024-08-16T04:58:51.642" v="2202" actId="113"/>
          <ac:spMkLst>
            <pc:docMk/>
            <pc:sldMk cId="2387200909" sldId="267"/>
            <ac:spMk id="1064" creationId="{BEA33779-B0FB-5095-6FC5-DC05767532F1}"/>
          </ac:spMkLst>
        </pc:spChg>
        <pc:spChg chg="add mod">
          <ac:chgData name="華 秋本" userId="297fb004fc5de935" providerId="LiveId" clId="{F7D42CC9-7E50-49CC-9207-0ADDE30EC4F8}" dt="2024-08-16T04:58:51.642" v="2202" actId="113"/>
          <ac:spMkLst>
            <pc:docMk/>
            <pc:sldMk cId="2387200909" sldId="267"/>
            <ac:spMk id="1065" creationId="{73796DF0-BEA4-24AD-BB19-4505A7370DCF}"/>
          </ac:spMkLst>
        </pc:spChg>
        <pc:spChg chg="add mod">
          <ac:chgData name="華 秋本" userId="297fb004fc5de935" providerId="LiveId" clId="{F7D42CC9-7E50-49CC-9207-0ADDE30EC4F8}" dt="2024-08-16T04:58:51.642" v="2202" actId="113"/>
          <ac:spMkLst>
            <pc:docMk/>
            <pc:sldMk cId="2387200909" sldId="267"/>
            <ac:spMk id="1066" creationId="{141A478E-32CE-1065-BCCE-3586C0B9D09E}"/>
          </ac:spMkLst>
        </pc:spChg>
        <pc:spChg chg="add mod">
          <ac:chgData name="華 秋本" userId="297fb004fc5de935" providerId="LiveId" clId="{F7D42CC9-7E50-49CC-9207-0ADDE30EC4F8}" dt="2024-08-16T04:58:51.642" v="2202" actId="113"/>
          <ac:spMkLst>
            <pc:docMk/>
            <pc:sldMk cId="2387200909" sldId="267"/>
            <ac:spMk id="1067" creationId="{E93562A0-CC73-D032-33B7-C06679A439E6}"/>
          </ac:spMkLst>
        </pc:spChg>
        <pc:spChg chg="add mod">
          <ac:chgData name="華 秋本" userId="297fb004fc5de935" providerId="LiveId" clId="{F7D42CC9-7E50-49CC-9207-0ADDE30EC4F8}" dt="2024-08-16T04:58:51.642" v="2202" actId="113"/>
          <ac:spMkLst>
            <pc:docMk/>
            <pc:sldMk cId="2387200909" sldId="267"/>
            <ac:spMk id="1068" creationId="{4E05325F-4EB0-FCDE-07AE-7899FD9DE845}"/>
          </ac:spMkLst>
        </pc:spChg>
        <pc:spChg chg="add mod">
          <ac:chgData name="華 秋本" userId="297fb004fc5de935" providerId="LiveId" clId="{F7D42CC9-7E50-49CC-9207-0ADDE30EC4F8}" dt="2024-08-16T04:58:51.642" v="2202" actId="113"/>
          <ac:spMkLst>
            <pc:docMk/>
            <pc:sldMk cId="2387200909" sldId="267"/>
            <ac:spMk id="1069" creationId="{9BBB7FEE-B8FB-8A32-FEE1-52A4CD5D8B0B}"/>
          </ac:spMkLst>
        </pc:spChg>
        <pc:spChg chg="add mod">
          <ac:chgData name="華 秋本" userId="297fb004fc5de935" providerId="LiveId" clId="{F7D42CC9-7E50-49CC-9207-0ADDE30EC4F8}" dt="2024-08-16T04:58:51.642" v="2202" actId="113"/>
          <ac:spMkLst>
            <pc:docMk/>
            <pc:sldMk cId="2387200909" sldId="267"/>
            <ac:spMk id="1070" creationId="{63B2C0DF-75FA-87AF-1B79-0A53245D5BBA}"/>
          </ac:spMkLst>
        </pc:spChg>
        <pc:spChg chg="add mod">
          <ac:chgData name="華 秋本" userId="297fb004fc5de935" providerId="LiveId" clId="{F7D42CC9-7E50-49CC-9207-0ADDE30EC4F8}" dt="2024-08-16T04:58:33.421" v="2201" actId="113"/>
          <ac:spMkLst>
            <pc:docMk/>
            <pc:sldMk cId="2387200909" sldId="267"/>
            <ac:spMk id="1075" creationId="{5E825809-8A93-8FFA-0DD1-B6DE1D097215}"/>
          </ac:spMkLst>
        </pc:spChg>
        <pc:spChg chg="add mod">
          <ac:chgData name="華 秋本" userId="297fb004fc5de935" providerId="LiveId" clId="{F7D42CC9-7E50-49CC-9207-0ADDE30EC4F8}" dt="2024-08-16T04:58:33.421" v="2201" actId="113"/>
          <ac:spMkLst>
            <pc:docMk/>
            <pc:sldMk cId="2387200909" sldId="267"/>
            <ac:spMk id="1076" creationId="{13CA1167-56B8-83B0-81B1-16693D464CC0}"/>
          </ac:spMkLst>
        </pc:spChg>
        <pc:grpChg chg="add mod">
          <ac:chgData name="華 秋本" userId="297fb004fc5de935" providerId="LiveId" clId="{F7D42CC9-7E50-49CC-9207-0ADDE30EC4F8}" dt="2024-08-15T08:58:25.171" v="1795" actId="1076"/>
          <ac:grpSpMkLst>
            <pc:docMk/>
            <pc:sldMk cId="2387200909" sldId="267"/>
            <ac:grpSpMk id="30" creationId="{0A193785-60D3-1CA1-264A-3D4ADF8C4F73}"/>
          </ac:grpSpMkLst>
        </pc:grpChg>
        <pc:grpChg chg="add mod">
          <ac:chgData name="華 秋本" userId="297fb004fc5de935" providerId="LiveId" clId="{F7D42CC9-7E50-49CC-9207-0ADDE30EC4F8}" dt="2024-08-15T08:58:25.171" v="1795" actId="1076"/>
          <ac:grpSpMkLst>
            <pc:docMk/>
            <pc:sldMk cId="2387200909" sldId="267"/>
            <ac:grpSpMk id="31" creationId="{5DFBF010-5700-0B13-E921-206041948083}"/>
          </ac:grpSpMkLst>
        </pc:grpChg>
        <pc:grpChg chg="add mod">
          <ac:chgData name="華 秋本" userId="297fb004fc5de935" providerId="LiveId" clId="{F7D42CC9-7E50-49CC-9207-0ADDE30EC4F8}" dt="2024-08-15T08:58:25.171" v="1795" actId="1076"/>
          <ac:grpSpMkLst>
            <pc:docMk/>
            <pc:sldMk cId="2387200909" sldId="267"/>
            <ac:grpSpMk id="32" creationId="{79B246E9-7318-51A5-B535-3812918A9722}"/>
          </ac:grpSpMkLst>
        </pc:grpChg>
        <pc:grpChg chg="add del mod topLvl">
          <ac:chgData name="華 秋本" userId="297fb004fc5de935" providerId="LiveId" clId="{F7D42CC9-7E50-49CC-9207-0ADDE30EC4F8}" dt="2024-08-15T09:21:21.999" v="1950" actId="478"/>
          <ac:grpSpMkLst>
            <pc:docMk/>
            <pc:sldMk cId="2387200909" sldId="267"/>
            <ac:grpSpMk id="33" creationId="{7279C20B-3521-906D-0C2F-DA1B836ABF95}"/>
          </ac:grpSpMkLst>
        </pc:grpChg>
        <pc:grpChg chg="add del mod">
          <ac:chgData name="華 秋本" userId="297fb004fc5de935" providerId="LiveId" clId="{F7D42CC9-7E50-49CC-9207-0ADDE30EC4F8}" dt="2024-08-15T08:57:24.845" v="1787" actId="165"/>
          <ac:grpSpMkLst>
            <pc:docMk/>
            <pc:sldMk cId="2387200909" sldId="267"/>
            <ac:grpSpMk id="34" creationId="{594A5715-740E-792A-5861-91318BDB1024}"/>
          </ac:grpSpMkLst>
        </pc:grpChg>
        <pc:grpChg chg="add mod">
          <ac:chgData name="華 秋本" userId="297fb004fc5de935" providerId="LiveId" clId="{F7D42CC9-7E50-49CC-9207-0ADDE30EC4F8}" dt="2024-08-15T09:34:00.232" v="2039" actId="1076"/>
          <ac:grpSpMkLst>
            <pc:docMk/>
            <pc:sldMk cId="2387200909" sldId="267"/>
            <ac:grpSpMk id="53" creationId="{7D625BB6-B533-1845-2653-B29D514B8FBE}"/>
          </ac:grpSpMkLst>
        </pc:grpChg>
        <pc:grpChg chg="add mod">
          <ac:chgData name="華 秋本" userId="297fb004fc5de935" providerId="LiveId" clId="{F7D42CC9-7E50-49CC-9207-0ADDE30EC4F8}" dt="2024-08-15T09:34:00.232" v="2039" actId="1076"/>
          <ac:grpSpMkLst>
            <pc:docMk/>
            <pc:sldMk cId="2387200909" sldId="267"/>
            <ac:grpSpMk id="58" creationId="{9AF801D5-7D30-6A63-55B9-DCA3F58E5571}"/>
          </ac:grpSpMkLst>
        </pc:grpChg>
        <pc:grpChg chg="add mod">
          <ac:chgData name="華 秋本" userId="297fb004fc5de935" providerId="LiveId" clId="{F7D42CC9-7E50-49CC-9207-0ADDE30EC4F8}" dt="2024-08-15T09:25:25.219" v="1982"/>
          <ac:grpSpMkLst>
            <pc:docMk/>
            <pc:sldMk cId="2387200909" sldId="267"/>
            <ac:grpSpMk id="60" creationId="{4668BF02-45B4-FB82-22E8-E296B7850ED6}"/>
          </ac:grpSpMkLst>
        </pc:grpChg>
        <pc:grpChg chg="mod">
          <ac:chgData name="華 秋本" userId="297fb004fc5de935" providerId="LiveId" clId="{F7D42CC9-7E50-49CC-9207-0ADDE30EC4F8}" dt="2024-08-15T09:25:25.219" v="1982"/>
          <ac:grpSpMkLst>
            <pc:docMk/>
            <pc:sldMk cId="2387200909" sldId="267"/>
            <ac:grpSpMk id="61" creationId="{C92AC719-7D50-1F24-BF88-2E85228F805B}"/>
          </ac:grpSpMkLst>
        </pc:grpChg>
        <pc:grpChg chg="mod">
          <ac:chgData name="華 秋本" userId="297fb004fc5de935" providerId="LiveId" clId="{F7D42CC9-7E50-49CC-9207-0ADDE30EC4F8}" dt="2024-08-15T09:25:25.219" v="1982"/>
          <ac:grpSpMkLst>
            <pc:docMk/>
            <pc:sldMk cId="2387200909" sldId="267"/>
            <ac:grpSpMk id="1027" creationId="{61873DE6-874A-99CB-358E-571A9388808C}"/>
          </ac:grpSpMkLst>
        </pc:grpChg>
        <pc:grpChg chg="mod">
          <ac:chgData name="華 秋本" userId="297fb004fc5de935" providerId="LiveId" clId="{F7D42CC9-7E50-49CC-9207-0ADDE30EC4F8}" dt="2024-08-15T09:25:25.219" v="1982"/>
          <ac:grpSpMkLst>
            <pc:docMk/>
            <pc:sldMk cId="2387200909" sldId="267"/>
            <ac:grpSpMk id="1035" creationId="{F2125A5F-F25B-C980-5D51-F4CC2506CC33}"/>
          </ac:grpSpMkLst>
        </pc:grpChg>
        <pc:grpChg chg="mod">
          <ac:chgData name="華 秋本" userId="297fb004fc5de935" providerId="LiveId" clId="{F7D42CC9-7E50-49CC-9207-0ADDE30EC4F8}" dt="2024-08-15T09:25:25.219" v="1982"/>
          <ac:grpSpMkLst>
            <pc:docMk/>
            <pc:sldMk cId="2387200909" sldId="267"/>
            <ac:grpSpMk id="1037" creationId="{BBE8C589-0043-4B1F-BF53-C691BE65559F}"/>
          </ac:grpSpMkLst>
        </pc:grpChg>
        <pc:grpChg chg="add mod">
          <ac:chgData name="華 秋本" userId="297fb004fc5de935" providerId="LiveId" clId="{F7D42CC9-7E50-49CC-9207-0ADDE30EC4F8}" dt="2024-08-15T09:34:00.232" v="2039" actId="1076"/>
          <ac:grpSpMkLst>
            <pc:docMk/>
            <pc:sldMk cId="2387200909" sldId="267"/>
            <ac:grpSpMk id="1071" creationId="{228FF77B-9901-774B-B52A-772684C8102A}"/>
          </ac:grpSpMkLst>
        </pc:grpChg>
        <pc:grpChg chg="add mod">
          <ac:chgData name="華 秋本" userId="297fb004fc5de935" providerId="LiveId" clId="{F7D42CC9-7E50-49CC-9207-0ADDE30EC4F8}" dt="2024-08-15T09:34:00.232" v="2039" actId="1076"/>
          <ac:grpSpMkLst>
            <pc:docMk/>
            <pc:sldMk cId="2387200909" sldId="267"/>
            <ac:grpSpMk id="1072" creationId="{A379DD36-3338-AE11-F103-42AF21D29CF1}"/>
          </ac:grpSpMkLst>
        </pc:grpChg>
        <pc:grpChg chg="add mod">
          <ac:chgData name="華 秋本" userId="297fb004fc5de935" providerId="LiveId" clId="{F7D42CC9-7E50-49CC-9207-0ADDE30EC4F8}" dt="2024-08-15T09:34:00.232" v="2039" actId="1076"/>
          <ac:grpSpMkLst>
            <pc:docMk/>
            <pc:sldMk cId="2387200909" sldId="267"/>
            <ac:grpSpMk id="1073" creationId="{9933B6DF-5611-811F-48B3-1579191A66DC}"/>
          </ac:grpSpMkLst>
        </pc:grpChg>
        <pc:grpChg chg="add mod">
          <ac:chgData name="華 秋本" userId="297fb004fc5de935" providerId="LiveId" clId="{F7D42CC9-7E50-49CC-9207-0ADDE30EC4F8}" dt="2024-08-15T09:34:00.232" v="2039" actId="1076"/>
          <ac:grpSpMkLst>
            <pc:docMk/>
            <pc:sldMk cId="2387200909" sldId="267"/>
            <ac:grpSpMk id="1074" creationId="{53B83C39-6944-2058-9753-5D9B1E4FE98C}"/>
          </ac:grpSpMkLst>
        </pc:grpChg>
        <pc:grpChg chg="add mod">
          <ac:chgData name="華 秋本" userId="297fb004fc5de935" providerId="LiveId" clId="{F7D42CC9-7E50-49CC-9207-0ADDE30EC4F8}" dt="2024-08-15T09:34:00.232" v="2039" actId="1076"/>
          <ac:grpSpMkLst>
            <pc:docMk/>
            <pc:sldMk cId="2387200909" sldId="267"/>
            <ac:grpSpMk id="1077" creationId="{1E4F4713-B956-1939-DB82-B0958BC424C8}"/>
          </ac:grpSpMkLst>
        </pc:grpChg>
        <pc:graphicFrameChg chg="add mod">
          <ac:chgData name="華 秋本" userId="297fb004fc5de935" providerId="LiveId" clId="{F7D42CC9-7E50-49CC-9207-0ADDE30EC4F8}" dt="2024-08-15T07:42:45.036" v="459"/>
          <ac:graphicFrameMkLst>
            <pc:docMk/>
            <pc:sldMk cId="2387200909" sldId="267"/>
            <ac:graphicFrameMk id="2" creationId="{23956407-BF89-E991-F787-0EFC2A7D4B3A}"/>
          </ac:graphicFrameMkLst>
        </pc:graphicFrameChg>
        <pc:graphicFrameChg chg="add mod">
          <ac:chgData name="華 秋本" userId="297fb004fc5de935" providerId="LiveId" clId="{F7D42CC9-7E50-49CC-9207-0ADDE30EC4F8}" dt="2024-08-15T09:21:34.853" v="1953"/>
          <ac:graphicFrameMkLst>
            <pc:docMk/>
            <pc:sldMk cId="2387200909" sldId="267"/>
            <ac:graphicFrameMk id="35" creationId="{C42C1CBE-EA1A-DE6E-D926-271EF05E9D3B}"/>
          </ac:graphicFrameMkLst>
        </pc:graphicFrame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3" creationId="{8A19CA2B-BD33-C557-49D0-660E3026EE1A}"/>
          </ac:picMkLst>
        </pc:pic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6" creationId="{060D4E10-A7B9-1837-C91E-14F6A6F0B8EA}"/>
          </ac:picMkLst>
        </pc:picChg>
        <pc:picChg chg="add mod modCrop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10" creationId="{19D43441-AC99-3706-CC1B-2950E512A24C}"/>
          </ac:picMkLst>
        </pc:pic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14" creationId="{9D619EE2-6B72-F6CC-544D-250A0A0F03D6}"/>
          </ac:picMkLst>
        </pc:picChg>
        <pc:picChg chg="add mod modCrop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22" creationId="{8D152D03-A47F-7176-E6A9-3C41484AAE89}"/>
          </ac:picMkLst>
        </pc:picChg>
        <pc:picChg chg="add mod modCrop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25" creationId="{1CAA961B-4B14-D170-FCE2-CFC231C54C0D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36" creationId="{D7335F01-1D3C-7746-ACF5-323FB01CA8AC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37" creationId="{2301E30B-6CD9-CC6B-2016-FAC3334AA941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38" creationId="{D0813C09-B84C-7E43-DB88-E5B59B947768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39" creationId="{387A32EC-67CD-FC39-E611-5387D7FEFA5A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40" creationId="{54683871-7322-4CE8-0759-EF2616B385AC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41" creationId="{B4EF0D9F-9AF0-B672-3323-9B1D3B97F523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42" creationId="{4053D042-8EBC-D669-4289-4C8177EEB9E4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43" creationId="{19A318D7-B8EF-3E9C-E11A-03A09D04E3AB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44" creationId="{2DFC52F3-5FA8-65CF-21D9-7268C22C27EB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45" creationId="{AAE58414-D4BD-3C5D-DD40-68F5F55FAB30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46" creationId="{25835D12-C206-67B8-24BC-DBAD51E19EDB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47" creationId="{F6E5659A-13F7-89F5-71E0-C66D7EF19D89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48" creationId="{E7F699DB-099E-9E97-CF45-8AA8AE3028B9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49" creationId="{D62C114A-7C0D-A2A7-07FF-897B2740094F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50" creationId="{8F44C4F9-CA07-3744-8C3D-5389C21C0861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51" creationId="{16CDBCFE-14AC-A52E-6204-FB454458C39B}"/>
          </ac:picMkLst>
        </pc:picChg>
        <pc:picChg chg="add mod">
          <ac:chgData name="華 秋本" userId="297fb004fc5de935" providerId="LiveId" clId="{F7D42CC9-7E50-49CC-9207-0ADDE30EC4F8}" dt="2024-08-15T09:34:00.232" v="2039" actId="1076"/>
          <ac:picMkLst>
            <pc:docMk/>
            <pc:sldMk cId="2387200909" sldId="267"/>
            <ac:picMk id="52" creationId="{A21EBE8E-CD4B-0BE3-F254-955FAF8AB9AF}"/>
          </ac:picMkLst>
        </pc:pic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1026" creationId="{EDE3D71E-AA0F-75FE-DADA-EFEB8B17F8D0}"/>
          </ac:picMkLst>
        </pc:pic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1028" creationId="{F925E2DA-918F-41BC-081D-E048F6C74CE5}"/>
          </ac:picMkLst>
        </pc:pic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1030" creationId="{7E95D13C-756B-AB00-7C70-DB38535598DB}"/>
          </ac:picMkLst>
        </pc:pic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1032" creationId="{6B148BAE-E0DF-3F73-AFE5-B72E0FA4B72E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33" creationId="{20F3C9C5-0C63-8346-7E83-0CAE097E1BEC}"/>
          </ac:picMkLst>
        </pc:pic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1034" creationId="{150EBDB6-45FB-DD3B-DA39-2AAB74AEE2E2}"/>
          </ac:picMkLst>
        </pc:pic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1036" creationId="{69453370-AD3F-0691-9D1D-FC15C9C230F8}"/>
          </ac:picMkLst>
        </pc:pic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1038" creationId="{7CE2A4E7-978C-343A-C86A-AF6C9A5ABADF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39" creationId="{FB138ECA-C3C0-D274-FB6A-3A4E45AF5C58}"/>
          </ac:picMkLst>
        </pc:pic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1040" creationId="{820E71F8-B902-61EE-81DB-372C1DA84565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41" creationId="{F26ED616-EDE1-A88D-1253-936F812D4D38}"/>
          </ac:picMkLst>
        </pc:pic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1042" creationId="{AA352C39-46AD-6ED4-F3B7-C3EC5661827A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43" creationId="{B1289901-757A-EB5B-E59C-D2B038B96A21}"/>
          </ac:picMkLst>
        </pc:pic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1044" creationId="{B25F5675-CA30-4FD0-F157-236C091E7B13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45" creationId="{D295C709-5745-CC85-2904-4E1482FFAD74}"/>
          </ac:picMkLst>
        </pc:picChg>
        <pc:picChg chg="add mod">
          <ac:chgData name="華 秋本" userId="297fb004fc5de935" providerId="LiveId" clId="{F7D42CC9-7E50-49CC-9207-0ADDE30EC4F8}" dt="2024-08-15T08:58:25.171" v="1795" actId="1076"/>
          <ac:picMkLst>
            <pc:docMk/>
            <pc:sldMk cId="2387200909" sldId="267"/>
            <ac:picMk id="1046" creationId="{7CDA2D1D-4D3F-BE5F-E5A0-E3AA96C94BD8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47" creationId="{9FAC8617-7B1F-8FBF-EDEC-D7766EA8DC94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48" creationId="{6DF0A015-4512-B7CE-4860-D368F387F52F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49" creationId="{DC2129C2-F5AD-0825-8A61-5DAFEF294351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50" creationId="{ED99460D-3DF8-7A82-52E3-F1892E6A7E93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51" creationId="{6FAD4988-6B09-5149-DD87-2AD0308E10E2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52" creationId="{BCAF4465-6465-1043-6EB0-9B38A8C84717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53" creationId="{983D3BFB-7371-77BA-FE2D-479B94D7A661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54" creationId="{547A0093-CD13-CC2B-0430-5F692D11FAE5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55" creationId="{28D268A4-E205-DA15-FC40-BDF467D0C54C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56" creationId="{F9A29492-2790-E086-6D0D-C252DA26860D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57" creationId="{AEBE3CAE-4B4D-4C86-DF0F-28AFE705B792}"/>
          </ac:picMkLst>
        </pc:picChg>
        <pc:picChg chg="mod">
          <ac:chgData name="華 秋本" userId="297fb004fc5de935" providerId="LiveId" clId="{F7D42CC9-7E50-49CC-9207-0ADDE30EC4F8}" dt="2024-08-15T09:25:25.219" v="1982"/>
          <ac:picMkLst>
            <pc:docMk/>
            <pc:sldMk cId="2387200909" sldId="267"/>
            <ac:picMk id="1058" creationId="{6AACF930-7A85-BBA5-E01D-74D9021ADDFC}"/>
          </ac:picMkLst>
        </pc:picChg>
      </pc:sldChg>
      <pc:sldChg chg="addSp delSp modSp new del mod">
        <pc:chgData name="華 秋本" userId="297fb004fc5de935" providerId="LiveId" clId="{F7D42CC9-7E50-49CC-9207-0ADDE30EC4F8}" dt="2024-08-22T08:06:15.211" v="2298" actId="47"/>
        <pc:sldMkLst>
          <pc:docMk/>
          <pc:sldMk cId="3821291704" sldId="268"/>
        </pc:sldMkLst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5" creationId="{2961A4E6-2545-147B-BC90-FEB835F3CAF5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7" creationId="{CC82A310-0E2B-569C-D201-2137662DE910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9" creationId="{3689FC37-A5B6-56F8-5D58-1478D9597550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11" creationId="{65F4E540-88C5-0F89-5049-743594130E57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13" creationId="{A3B2564A-2118-3735-1461-FAE3305725F5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16" creationId="{046565CF-FFE8-529C-806F-43D7ACF8E8AE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18" creationId="{4DDE6FBB-1F2C-2494-1100-B644E94991CC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19" creationId="{AB2C3123-35A5-D3EE-9308-98144F383576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24" creationId="{5055A2EB-0BFE-AC9D-0038-9A9CCA716FEC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27" creationId="{5A969D96-CA4D-6CFE-0A08-81991D56553D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30" creationId="{65247DFB-40F1-8766-84D3-0A0A7D0767AF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31" creationId="{17049EA5-B10A-EA44-083A-B0377DFC6331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33" creationId="{05888851-4EF0-7F87-8A7C-16637D257F8C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35" creationId="{36972E64-29F0-9E81-0194-12CBE0B0269A}"/>
          </ac:spMkLst>
        </pc:spChg>
        <pc:spChg chg="mod">
          <ac:chgData name="華 秋本" userId="297fb004fc5de935" providerId="LiveId" clId="{F7D42CC9-7E50-49CC-9207-0ADDE30EC4F8}" dt="2024-08-15T08:10:59.781" v="845"/>
          <ac:spMkLst>
            <pc:docMk/>
            <pc:sldMk cId="3821291704" sldId="268"/>
            <ac:spMk id="37" creationId="{839B7FC5-EC8A-42C3-9E22-8C6E24431C8D}"/>
          </ac:spMkLst>
        </pc:spChg>
        <pc:spChg chg="add mod">
          <ac:chgData name="華 秋本" userId="297fb004fc5de935" providerId="LiveId" clId="{F7D42CC9-7E50-49CC-9207-0ADDE30EC4F8}" dt="2024-08-16T05:23:59.223" v="2293" actId="164"/>
          <ac:spMkLst>
            <pc:docMk/>
            <pc:sldMk cId="3821291704" sldId="268"/>
            <ac:spMk id="42" creationId="{4F01EDA8-BCF6-A456-C490-1966C6CA8984}"/>
          </ac:spMkLst>
        </pc:spChg>
        <pc:spChg chg="add del mod">
          <ac:chgData name="華 秋本" userId="297fb004fc5de935" providerId="LiveId" clId="{F7D42CC9-7E50-49CC-9207-0ADDE30EC4F8}" dt="2024-08-15T08:14:47.072" v="887" actId="478"/>
          <ac:spMkLst>
            <pc:docMk/>
            <pc:sldMk cId="3821291704" sldId="268"/>
            <ac:spMk id="43" creationId="{9F9A080F-F987-A24E-F719-C53E8DD6A452}"/>
          </ac:spMkLst>
        </pc:spChg>
        <pc:spChg chg="add mod">
          <ac:chgData name="華 秋本" userId="297fb004fc5de935" providerId="LiveId" clId="{F7D42CC9-7E50-49CC-9207-0ADDE30EC4F8}" dt="2024-08-16T05:23:59.223" v="2293" actId="164"/>
          <ac:spMkLst>
            <pc:docMk/>
            <pc:sldMk cId="3821291704" sldId="268"/>
            <ac:spMk id="44" creationId="{F9C756EF-328C-BF19-3191-D5567A8F735E}"/>
          </ac:spMkLst>
        </pc:spChg>
        <pc:spChg chg="add mod">
          <ac:chgData name="華 秋本" userId="297fb004fc5de935" providerId="LiveId" clId="{F7D42CC9-7E50-49CC-9207-0ADDE30EC4F8}" dt="2024-08-16T05:23:59.223" v="2293" actId="164"/>
          <ac:spMkLst>
            <pc:docMk/>
            <pc:sldMk cId="3821291704" sldId="268"/>
            <ac:spMk id="45" creationId="{DFAB6307-136A-C9A1-32A3-0C3E3F66B9D4}"/>
          </ac:spMkLst>
        </pc:spChg>
        <pc:spChg chg="add mod">
          <ac:chgData name="華 秋本" userId="297fb004fc5de935" providerId="LiveId" clId="{F7D42CC9-7E50-49CC-9207-0ADDE30EC4F8}" dt="2024-08-16T05:23:59.223" v="2293" actId="164"/>
          <ac:spMkLst>
            <pc:docMk/>
            <pc:sldMk cId="3821291704" sldId="268"/>
            <ac:spMk id="46" creationId="{F71D8231-6FB7-65F7-AB3F-15B009B7BB0A}"/>
          </ac:spMkLst>
        </pc:spChg>
        <pc:spChg chg="add mod">
          <ac:chgData name="華 秋本" userId="297fb004fc5de935" providerId="LiveId" clId="{F7D42CC9-7E50-49CC-9207-0ADDE30EC4F8}" dt="2024-08-16T05:23:59.223" v="2293" actId="164"/>
          <ac:spMkLst>
            <pc:docMk/>
            <pc:sldMk cId="3821291704" sldId="268"/>
            <ac:spMk id="47" creationId="{D6555D1F-78BE-2CB1-D30F-15F4302A1D7F}"/>
          </ac:spMkLst>
        </pc:spChg>
        <pc:spChg chg="add mod ord">
          <ac:chgData name="華 秋本" userId="297fb004fc5de935" providerId="LiveId" clId="{F7D42CC9-7E50-49CC-9207-0ADDE30EC4F8}" dt="2024-08-16T05:23:59.223" v="2293" actId="164"/>
          <ac:spMkLst>
            <pc:docMk/>
            <pc:sldMk cId="3821291704" sldId="268"/>
            <ac:spMk id="48" creationId="{3A4035EB-42D4-B1BA-710E-0A238C12E217}"/>
          </ac:spMkLst>
        </pc:spChg>
        <pc:spChg chg="add mod topLvl">
          <ac:chgData name="華 秋本" userId="297fb004fc5de935" providerId="LiveId" clId="{F7D42CC9-7E50-49CC-9207-0ADDE30EC4F8}" dt="2024-08-16T05:23:59.223" v="2293" actId="164"/>
          <ac:spMkLst>
            <pc:docMk/>
            <pc:sldMk cId="3821291704" sldId="268"/>
            <ac:spMk id="49" creationId="{3758D229-2225-38A9-931B-6EC2B6495AAB}"/>
          </ac:spMkLst>
        </pc:spChg>
        <pc:spChg chg="add mod topLvl">
          <ac:chgData name="華 秋本" userId="297fb004fc5de935" providerId="LiveId" clId="{F7D42CC9-7E50-49CC-9207-0ADDE30EC4F8}" dt="2024-08-16T05:23:59.223" v="2293" actId="164"/>
          <ac:spMkLst>
            <pc:docMk/>
            <pc:sldMk cId="3821291704" sldId="268"/>
            <ac:spMk id="50" creationId="{B7745957-950D-C6B3-8817-BBB230F70DCB}"/>
          </ac:spMkLst>
        </pc:spChg>
        <pc:spChg chg="add mod topLvl">
          <ac:chgData name="華 秋本" userId="297fb004fc5de935" providerId="LiveId" clId="{F7D42CC9-7E50-49CC-9207-0ADDE30EC4F8}" dt="2024-08-16T05:23:59.223" v="2293" actId="164"/>
          <ac:spMkLst>
            <pc:docMk/>
            <pc:sldMk cId="3821291704" sldId="268"/>
            <ac:spMk id="51" creationId="{00B231AF-D2C6-CD66-0540-B045D37E6798}"/>
          </ac:spMkLst>
        </pc:spChg>
        <pc:spChg chg="add mod">
          <ac:chgData name="華 秋本" userId="297fb004fc5de935" providerId="LiveId" clId="{F7D42CC9-7E50-49CC-9207-0ADDE30EC4F8}" dt="2024-08-16T05:23:59.223" v="2293" actId="164"/>
          <ac:spMkLst>
            <pc:docMk/>
            <pc:sldMk cId="3821291704" sldId="268"/>
            <ac:spMk id="60" creationId="{82759C45-451A-B917-FC00-049B3E31AA0A}"/>
          </ac:spMkLst>
        </pc:spChg>
        <pc:spChg chg="add mod">
          <ac:chgData name="華 秋本" userId="297fb004fc5de935" providerId="LiveId" clId="{F7D42CC9-7E50-49CC-9207-0ADDE30EC4F8}" dt="2024-08-16T05:26:35.072" v="2296" actId="113"/>
          <ac:spMkLst>
            <pc:docMk/>
            <pc:sldMk cId="3821291704" sldId="268"/>
            <ac:spMk id="61" creationId="{92BBAE93-C0C1-6024-A645-872E5CCD156B}"/>
          </ac:spMkLst>
        </pc:spChg>
        <pc:spChg chg="add mod">
          <ac:chgData name="華 秋本" userId="297fb004fc5de935" providerId="LiveId" clId="{F7D42CC9-7E50-49CC-9207-0ADDE30EC4F8}" dt="2024-08-16T05:23:59.223" v="2293" actId="164"/>
          <ac:spMkLst>
            <pc:docMk/>
            <pc:sldMk cId="3821291704" sldId="268"/>
            <ac:spMk id="62" creationId="{3205E0FA-CD27-58DE-4B96-4B83CF07821F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72" creationId="{BE22E877-4898-ACB3-2C8C-03032B1BE5BA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73" creationId="{2B4C23A2-0D2A-2E90-FB81-6C58618D4F78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77" creationId="{43D542D3-8AAC-198B-B128-BB55AC640523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78" creationId="{31729433-186D-73B2-ED89-9934DC32BD14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79" creationId="{C1509476-2C7F-C060-803F-74FD53507BD9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80" creationId="{97F88427-BF52-B6CE-1945-5549D42526C0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81" creationId="{125F794A-26B3-525B-E2F2-27FA52A4A95D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82" creationId="{F40EC764-0C33-D017-F084-35198734CA26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83" creationId="{1EF189BE-9C4E-104C-2FB5-01CAA7A5F8D0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84" creationId="{903DB31A-D9BD-ECEE-D667-42203510BD4E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87" creationId="{DDDF823D-6CA4-8497-A6BB-2F135028777D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88" creationId="{A899EB8A-C0EA-158B-1AB4-E8AE9043C6F4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89" creationId="{47738432-E8B5-5E3D-5320-6A191CBD2DFA}"/>
          </ac:spMkLst>
        </pc:spChg>
        <pc:spChg chg="mod">
          <ac:chgData name="華 秋本" userId="297fb004fc5de935" providerId="LiveId" clId="{F7D42CC9-7E50-49CC-9207-0ADDE30EC4F8}" dt="2024-08-15T09:32:46.184" v="2026"/>
          <ac:spMkLst>
            <pc:docMk/>
            <pc:sldMk cId="3821291704" sldId="268"/>
            <ac:spMk id="90" creationId="{DFAE9B8B-AEEA-809F-43AD-AC7CDA9C9EDE}"/>
          </ac:spMkLst>
        </pc:spChg>
        <pc:grpChg chg="add mod">
          <ac:chgData name="華 秋本" userId="297fb004fc5de935" providerId="LiveId" clId="{F7D42CC9-7E50-49CC-9207-0ADDE30EC4F8}" dt="2024-08-15T08:10:59.781" v="845"/>
          <ac:grpSpMkLst>
            <pc:docMk/>
            <pc:sldMk cId="3821291704" sldId="268"/>
            <ac:grpSpMk id="2" creationId="{8FE88ADB-8003-97A4-F705-4CB2703B0ED7}"/>
          </ac:grpSpMkLst>
        </pc:grpChg>
        <pc:grpChg chg="mod">
          <ac:chgData name="華 秋本" userId="297fb004fc5de935" providerId="LiveId" clId="{F7D42CC9-7E50-49CC-9207-0ADDE30EC4F8}" dt="2024-08-15T08:10:59.781" v="845"/>
          <ac:grpSpMkLst>
            <pc:docMk/>
            <pc:sldMk cId="3821291704" sldId="268"/>
            <ac:grpSpMk id="3" creationId="{31BDD652-F5BC-54F8-C81B-CEE7CF4804DD}"/>
          </ac:grpSpMkLst>
        </pc:grpChg>
        <pc:grpChg chg="add mod">
          <ac:chgData name="華 秋本" userId="297fb004fc5de935" providerId="LiveId" clId="{F7D42CC9-7E50-49CC-9207-0ADDE30EC4F8}" dt="2024-08-16T05:23:59.223" v="2293" actId="164"/>
          <ac:grpSpMkLst>
            <pc:docMk/>
            <pc:sldMk cId="3821291704" sldId="268"/>
            <ac:grpSpMk id="5" creationId="{1EFEF545-198A-F239-38BA-4F5A0B9D4D53}"/>
          </ac:grpSpMkLst>
        </pc:grpChg>
        <pc:grpChg chg="add mod">
          <ac:chgData name="華 秋本" userId="297fb004fc5de935" providerId="LiveId" clId="{F7D42CC9-7E50-49CC-9207-0ADDE30EC4F8}" dt="2024-08-16T05:24:23.488" v="2295" actId="1076"/>
          <ac:grpSpMkLst>
            <pc:docMk/>
            <pc:sldMk cId="3821291704" sldId="268"/>
            <ac:grpSpMk id="6" creationId="{CC9C72CB-27FA-AFB3-87B8-4B69F2A3894E}"/>
          </ac:grpSpMkLst>
        </pc:grpChg>
        <pc:grpChg chg="mod">
          <ac:chgData name="華 秋本" userId="297fb004fc5de935" providerId="LiveId" clId="{F7D42CC9-7E50-49CC-9207-0ADDE30EC4F8}" dt="2024-08-15T08:10:59.781" v="845"/>
          <ac:grpSpMkLst>
            <pc:docMk/>
            <pc:sldMk cId="3821291704" sldId="268"/>
            <ac:grpSpMk id="14" creationId="{011D38B2-9B18-E908-53FF-DC97BC9C4DE5}"/>
          </ac:grpSpMkLst>
        </pc:grpChg>
        <pc:grpChg chg="mod">
          <ac:chgData name="華 秋本" userId="297fb004fc5de935" providerId="LiveId" clId="{F7D42CC9-7E50-49CC-9207-0ADDE30EC4F8}" dt="2024-08-15T08:10:59.781" v="845"/>
          <ac:grpSpMkLst>
            <pc:docMk/>
            <pc:sldMk cId="3821291704" sldId="268"/>
            <ac:grpSpMk id="21" creationId="{2C2DF1A6-71BE-8FFF-D2F5-DDC26D5CAEC9}"/>
          </ac:grpSpMkLst>
        </pc:grpChg>
        <pc:grpChg chg="add mod ord">
          <ac:chgData name="華 秋本" userId="297fb004fc5de935" providerId="LiveId" clId="{F7D42CC9-7E50-49CC-9207-0ADDE30EC4F8}" dt="2024-08-16T05:23:59.223" v="2293" actId="164"/>
          <ac:grpSpMkLst>
            <pc:docMk/>
            <pc:sldMk cId="3821291704" sldId="268"/>
            <ac:grpSpMk id="63" creationId="{3857F854-AD11-1E27-68CF-93A389D34338}"/>
          </ac:grpSpMkLst>
        </pc:grpChg>
        <pc:grpChg chg="add mod ord">
          <ac:chgData name="華 秋本" userId="297fb004fc5de935" providerId="LiveId" clId="{F7D42CC9-7E50-49CC-9207-0ADDE30EC4F8}" dt="2024-08-16T05:23:59.223" v="2293" actId="164"/>
          <ac:grpSpMkLst>
            <pc:docMk/>
            <pc:sldMk cId="3821291704" sldId="268"/>
            <ac:grpSpMk id="64" creationId="{8B667E1C-67B0-998C-DC4F-0BB5F58253DC}"/>
          </ac:grpSpMkLst>
        </pc:grpChg>
        <pc:grpChg chg="add mod">
          <ac:chgData name="華 秋本" userId="297fb004fc5de935" providerId="LiveId" clId="{F7D42CC9-7E50-49CC-9207-0ADDE30EC4F8}" dt="2024-08-16T05:23:59.223" v="2293" actId="164"/>
          <ac:grpSpMkLst>
            <pc:docMk/>
            <pc:sldMk cId="3821291704" sldId="268"/>
            <ac:grpSpMk id="65" creationId="{27205B6C-4DF6-05D2-5DF1-BBE945687BE4}"/>
          </ac:grpSpMkLst>
        </pc:grpChg>
        <pc:grpChg chg="add mod topLvl">
          <ac:chgData name="華 秋本" userId="297fb004fc5de935" providerId="LiveId" clId="{F7D42CC9-7E50-49CC-9207-0ADDE30EC4F8}" dt="2024-08-16T05:23:59.223" v="2293" actId="164"/>
          <ac:grpSpMkLst>
            <pc:docMk/>
            <pc:sldMk cId="3821291704" sldId="268"/>
            <ac:grpSpMk id="66" creationId="{2A564A1E-8D6F-D910-538B-3B0B237E8861}"/>
          </ac:grpSpMkLst>
        </pc:grpChg>
        <pc:grpChg chg="add del mod">
          <ac:chgData name="華 秋本" userId="297fb004fc5de935" providerId="LiveId" clId="{F7D42CC9-7E50-49CC-9207-0ADDE30EC4F8}" dt="2024-08-15T09:35:36.826" v="2056" actId="165"/>
          <ac:grpSpMkLst>
            <pc:docMk/>
            <pc:sldMk cId="3821291704" sldId="268"/>
            <ac:grpSpMk id="67" creationId="{36D39DA2-EFC7-7DC8-A494-8DA6B855ADF0}"/>
          </ac:grpSpMkLst>
        </pc:grpChg>
        <pc:grpChg chg="add del mod">
          <ac:chgData name="華 秋本" userId="297fb004fc5de935" providerId="LiveId" clId="{F7D42CC9-7E50-49CC-9207-0ADDE30EC4F8}" dt="2024-08-15T09:32:50.177" v="2027" actId="478"/>
          <ac:grpSpMkLst>
            <pc:docMk/>
            <pc:sldMk cId="3821291704" sldId="268"/>
            <ac:grpSpMk id="70" creationId="{B40AC865-9AAA-B54E-18E2-74C46BD447AE}"/>
          </ac:grpSpMkLst>
        </pc:grpChg>
        <pc:grpChg chg="mod">
          <ac:chgData name="華 秋本" userId="297fb004fc5de935" providerId="LiveId" clId="{F7D42CC9-7E50-49CC-9207-0ADDE30EC4F8}" dt="2024-08-15T09:32:46.184" v="2026"/>
          <ac:grpSpMkLst>
            <pc:docMk/>
            <pc:sldMk cId="3821291704" sldId="268"/>
            <ac:grpSpMk id="71" creationId="{DDB02A3B-42E5-1E08-3F9B-6B5CB0AFFC75}"/>
          </ac:grpSpMkLst>
        </pc:grpChg>
        <pc:grpChg chg="mod">
          <ac:chgData name="華 秋本" userId="297fb004fc5de935" providerId="LiveId" clId="{F7D42CC9-7E50-49CC-9207-0ADDE30EC4F8}" dt="2024-08-15T09:32:46.184" v="2026"/>
          <ac:grpSpMkLst>
            <pc:docMk/>
            <pc:sldMk cId="3821291704" sldId="268"/>
            <ac:grpSpMk id="74" creationId="{D49AC286-B9B7-7F1A-FAFC-8AE790D15470}"/>
          </ac:grpSpMkLst>
        </pc:grpChg>
        <pc:grpChg chg="mod">
          <ac:chgData name="華 秋本" userId="297fb004fc5de935" providerId="LiveId" clId="{F7D42CC9-7E50-49CC-9207-0ADDE30EC4F8}" dt="2024-08-15T09:32:46.184" v="2026"/>
          <ac:grpSpMkLst>
            <pc:docMk/>
            <pc:sldMk cId="3821291704" sldId="268"/>
            <ac:grpSpMk id="75" creationId="{0B5B869C-2590-0DCF-44C7-F76A9DFE815A}"/>
          </ac:grpSpMkLst>
        </pc:grpChg>
        <pc:grpChg chg="mod">
          <ac:chgData name="華 秋本" userId="297fb004fc5de935" providerId="LiveId" clId="{F7D42CC9-7E50-49CC-9207-0ADDE30EC4F8}" dt="2024-08-15T09:32:46.184" v="2026"/>
          <ac:grpSpMkLst>
            <pc:docMk/>
            <pc:sldMk cId="3821291704" sldId="268"/>
            <ac:grpSpMk id="76" creationId="{87F94E4B-A185-A911-DA69-2E5B0F54D2D9}"/>
          </ac:grpSpMkLst>
        </pc:grpChg>
        <pc:grpChg chg="mod">
          <ac:chgData name="華 秋本" userId="297fb004fc5de935" providerId="LiveId" clId="{F7D42CC9-7E50-49CC-9207-0ADDE30EC4F8}" dt="2024-08-15T09:32:46.184" v="2026"/>
          <ac:grpSpMkLst>
            <pc:docMk/>
            <pc:sldMk cId="3821291704" sldId="268"/>
            <ac:grpSpMk id="86" creationId="{5FF45BB0-EEA4-DE0A-9F32-92ABC33C2A8D}"/>
          </ac:grpSpMkLst>
        </pc:grpChg>
        <pc:grpChg chg="add del mod">
          <ac:chgData name="華 秋本" userId="297fb004fc5de935" providerId="LiveId" clId="{F7D42CC9-7E50-49CC-9207-0ADDE30EC4F8}" dt="2024-08-15T09:46:01.310" v="2113" actId="165"/>
          <ac:grpSpMkLst>
            <pc:docMk/>
            <pc:sldMk cId="3821291704" sldId="268"/>
            <ac:grpSpMk id="109" creationId="{05540928-F209-C90D-F4C7-D19DD6B0DCF4}"/>
          </ac:grpSpMkLst>
        </pc:grpChg>
        <pc:grpChg chg="add mod topLvl">
          <ac:chgData name="華 秋本" userId="297fb004fc5de935" providerId="LiveId" clId="{F7D42CC9-7E50-49CC-9207-0ADDE30EC4F8}" dt="2024-08-16T05:24:15.070" v="2294" actId="164"/>
          <ac:grpSpMkLst>
            <pc:docMk/>
            <pc:sldMk cId="3821291704" sldId="268"/>
            <ac:grpSpMk id="110" creationId="{3E3438A9-080C-B030-423F-4B92607E35F4}"/>
          </ac:grpSpMkLst>
        </pc:grpChg>
        <pc:grpChg chg="add del mod">
          <ac:chgData name="華 秋本" userId="297fb004fc5de935" providerId="LiveId" clId="{F7D42CC9-7E50-49CC-9207-0ADDE30EC4F8}" dt="2024-08-16T04:59:16.975" v="2205" actId="478"/>
          <ac:grpSpMkLst>
            <pc:docMk/>
            <pc:sldMk cId="3821291704" sldId="268"/>
            <ac:grpSpMk id="111" creationId="{A28EA511-0626-66DA-E650-E6C264D88339}"/>
          </ac:grpSpMkLst>
        </pc:grpChg>
        <pc:picChg chg="add mod">
          <ac:chgData name="華 秋本" userId="297fb004fc5de935" providerId="LiveId" clId="{F7D42CC9-7E50-49CC-9207-0ADDE30EC4F8}" dt="2024-08-16T05:24:15.070" v="2294" actId="164"/>
          <ac:picMkLst>
            <pc:docMk/>
            <pc:sldMk cId="3821291704" sldId="268"/>
            <ac:picMk id="2" creationId="{C6510DB4-C1F0-01CC-10B0-87E00BE2AED4}"/>
          </ac:picMkLst>
        </pc:picChg>
        <pc:picChg chg="add del mod">
          <ac:chgData name="華 秋本" userId="297fb004fc5de935" providerId="LiveId" clId="{F7D42CC9-7E50-49CC-9207-0ADDE30EC4F8}" dt="2024-08-16T05:17:42.901" v="2273" actId="478"/>
          <ac:picMkLst>
            <pc:docMk/>
            <pc:sldMk cId="3821291704" sldId="268"/>
            <ac:picMk id="3" creationId="{84C0FD9D-5D8E-3D2F-E01F-2F54FE4816B0}"/>
          </ac:picMkLst>
        </pc:picChg>
        <pc:picChg chg="add mod">
          <ac:chgData name="華 秋本" userId="297fb004fc5de935" providerId="LiveId" clId="{F7D42CC9-7E50-49CC-9207-0ADDE30EC4F8}" dt="2024-08-16T05:24:15.070" v="2294" actId="164"/>
          <ac:picMkLst>
            <pc:docMk/>
            <pc:sldMk cId="3821291704" sldId="268"/>
            <ac:picMk id="4" creationId="{627571A9-364F-B826-E1E0-6ADB3485F942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4" creationId="{DAE06FAE-BC9C-89F7-13A9-8DE4777A44E4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6" creationId="{4F082EB2-8CF3-D5B7-B63E-3447C4CE08CD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8" creationId="{B15B3897-E4AD-F36E-8BFF-56187221BB8E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10" creationId="{519B2CE7-79E4-CE4D-311A-74DD326B0F64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12" creationId="{452200BA-C008-A541-2E0A-3DA0A0B20D35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15" creationId="{6D193DE5-9255-2966-2C90-2E3853820541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17" creationId="{B78797A0-8A05-6F11-7802-A24F2191E904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20" creationId="{0FE41DAD-693E-DADA-C1BA-95C2E620210A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22" creationId="{530CB7EA-215D-2BBF-D767-6B31F3E074DB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23" creationId="{6585E35A-CA77-B476-92CC-CCEF6B55E75C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25" creationId="{581592E7-FF1F-2E63-49DD-8B9FA80E5589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26" creationId="{52684AA3-F21A-3403-2C01-5FC44D16C77D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28" creationId="{D588BB78-4979-9611-D254-CA2F8B51E346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29" creationId="{CA660B4C-3936-2A0E-9F4E-CAD1BDB154A3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32" creationId="{50BF7590-AC1E-FDA5-7AB6-72D13AD6D2D4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34" creationId="{4D0E1703-7662-A393-391C-3E814C71D2E3}"/>
          </ac:picMkLst>
        </pc:picChg>
        <pc:picChg chg="mod">
          <ac:chgData name="華 秋本" userId="297fb004fc5de935" providerId="LiveId" clId="{F7D42CC9-7E50-49CC-9207-0ADDE30EC4F8}" dt="2024-08-15T08:10:59.781" v="845"/>
          <ac:picMkLst>
            <pc:docMk/>
            <pc:sldMk cId="3821291704" sldId="268"/>
            <ac:picMk id="36" creationId="{ABAFD66A-31D6-E250-2903-6BEBE89F5E90}"/>
          </ac:picMkLst>
        </pc:picChg>
        <pc:picChg chg="add del mod">
          <ac:chgData name="華 秋本" userId="297fb004fc5de935" providerId="LiveId" clId="{F7D42CC9-7E50-49CC-9207-0ADDE30EC4F8}" dt="2024-08-15T08:12:05.347" v="858" actId="478"/>
          <ac:picMkLst>
            <pc:docMk/>
            <pc:sldMk cId="3821291704" sldId="268"/>
            <ac:picMk id="38" creationId="{B8F0154A-CA86-25E7-81ED-960B26E54947}"/>
          </ac:picMkLst>
        </pc:picChg>
        <pc:picChg chg="add del mod">
          <ac:chgData name="華 秋本" userId="297fb004fc5de935" providerId="LiveId" clId="{F7D42CC9-7E50-49CC-9207-0ADDE30EC4F8}" dt="2024-08-15T09:19:19.456" v="1939" actId="478"/>
          <ac:picMkLst>
            <pc:docMk/>
            <pc:sldMk cId="3821291704" sldId="268"/>
            <ac:picMk id="39" creationId="{15C592AD-7791-5097-E968-0AB5754ABAED}"/>
          </ac:picMkLst>
        </pc:picChg>
        <pc:picChg chg="add del mod">
          <ac:chgData name="華 秋本" userId="297fb004fc5de935" providerId="LiveId" clId="{F7D42CC9-7E50-49CC-9207-0ADDE30EC4F8}" dt="2024-08-16T05:16:08.747" v="2263" actId="478"/>
          <ac:picMkLst>
            <pc:docMk/>
            <pc:sldMk cId="3821291704" sldId="268"/>
            <ac:picMk id="40" creationId="{212902D7-40C4-3F02-DFF4-866728183A43}"/>
          </ac:picMkLst>
        </pc:picChg>
        <pc:picChg chg="add mod">
          <ac:chgData name="華 秋本" userId="297fb004fc5de935" providerId="LiveId" clId="{F7D42CC9-7E50-49CC-9207-0ADDE30EC4F8}" dt="2024-08-16T05:23:59.223" v="2293" actId="164"/>
          <ac:picMkLst>
            <pc:docMk/>
            <pc:sldMk cId="3821291704" sldId="268"/>
            <ac:picMk id="41" creationId="{603AA106-ED75-EBE9-F765-AE7997817557}"/>
          </ac:picMkLst>
        </pc:picChg>
        <pc:picChg chg="add del mod">
          <ac:chgData name="華 秋本" userId="297fb004fc5de935" providerId="LiveId" clId="{F7D42CC9-7E50-49CC-9207-0ADDE30EC4F8}" dt="2024-08-15T09:19:39.401" v="1942" actId="478"/>
          <ac:picMkLst>
            <pc:docMk/>
            <pc:sldMk cId="3821291704" sldId="268"/>
            <ac:picMk id="68" creationId="{93630D09-6F38-5DE4-0247-DD312A547BEF}"/>
          </ac:picMkLst>
        </pc:picChg>
        <pc:picChg chg="add del mod">
          <ac:chgData name="華 秋本" userId="297fb004fc5de935" providerId="LiveId" clId="{F7D42CC9-7E50-49CC-9207-0ADDE30EC4F8}" dt="2024-08-15T09:32:45.243" v="2025" actId="478"/>
          <ac:picMkLst>
            <pc:docMk/>
            <pc:sldMk cId="3821291704" sldId="268"/>
            <ac:picMk id="69" creationId="{7C8449EA-ABB4-0E22-749E-D2EB377612ED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85" creationId="{AA66A096-1C30-0201-1EDD-35ADACEBA846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91" creationId="{2AC8E21F-9F3E-89B8-1A4B-C40792A50A2D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92" creationId="{66DA6CDB-632B-A0BA-F08E-F91D9ACC474A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93" creationId="{74ADC23C-E2EC-1E12-FE6B-0497BD454B08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94" creationId="{65556203-3882-DCF8-1EA4-1796A5C76B84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95" creationId="{04E385B7-786D-50E7-4EC1-C5AB3B8CB00E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96" creationId="{83660DE1-5848-9CFE-CD91-9753C4CE31E7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97" creationId="{CE341327-56CB-7899-8BD8-80C936D058AD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98" creationId="{ED23695B-91E7-98D4-D402-00F48F7C7516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99" creationId="{DDC558F5-72E1-D310-8285-56A0A2BC77DD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100" creationId="{01BE29D2-6597-EDFB-FE1F-6DCB0A68092A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101" creationId="{F9054063-7C84-267A-1C35-BCA38A9F7669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102" creationId="{5E1A24C7-6C08-7FEB-4D07-69D0DCD35A82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103" creationId="{C951B1B8-A4BC-0655-C40A-CA6E508D0AC3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104" creationId="{4BD1E3DF-6785-B82C-44E4-F923514235DA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105" creationId="{93F2C348-D9FD-C27F-96FE-2524E65C783A}"/>
          </ac:picMkLst>
        </pc:picChg>
        <pc:picChg chg="mod">
          <ac:chgData name="華 秋本" userId="297fb004fc5de935" providerId="LiveId" clId="{F7D42CC9-7E50-49CC-9207-0ADDE30EC4F8}" dt="2024-08-15T09:32:46.184" v="2026"/>
          <ac:picMkLst>
            <pc:docMk/>
            <pc:sldMk cId="3821291704" sldId="268"/>
            <ac:picMk id="106" creationId="{ED529AD5-F355-C395-40AA-97EA08510837}"/>
          </ac:picMkLst>
        </pc:picChg>
        <pc:picChg chg="add del mod">
          <ac:chgData name="華 秋本" userId="297fb004fc5de935" providerId="LiveId" clId="{F7D42CC9-7E50-49CC-9207-0ADDE30EC4F8}" dt="2024-08-15T09:33:22.368" v="2033" actId="478"/>
          <ac:picMkLst>
            <pc:docMk/>
            <pc:sldMk cId="3821291704" sldId="268"/>
            <ac:picMk id="107" creationId="{D2DCA9C1-2C0F-CC59-0D14-8EE0223C1D46}"/>
          </ac:picMkLst>
        </pc:picChg>
        <pc:picChg chg="add del mod topLvl">
          <ac:chgData name="華 秋本" userId="297fb004fc5de935" providerId="LiveId" clId="{F7D42CC9-7E50-49CC-9207-0ADDE30EC4F8}" dt="2024-08-16T04:59:16.975" v="2205" actId="478"/>
          <ac:picMkLst>
            <pc:docMk/>
            <pc:sldMk cId="3821291704" sldId="268"/>
            <ac:picMk id="108" creationId="{039F4CEF-E0D3-59A2-50AB-4332A3C9E65E}"/>
          </ac:picMkLst>
        </pc:picChg>
        <pc:cxnChg chg="add mod topLvl">
          <ac:chgData name="華 秋本" userId="297fb004fc5de935" providerId="LiveId" clId="{F7D42CC9-7E50-49CC-9207-0ADDE30EC4F8}" dt="2024-08-16T05:23:59.223" v="2293" actId="164"/>
          <ac:cxnSpMkLst>
            <pc:docMk/>
            <pc:sldMk cId="3821291704" sldId="268"/>
            <ac:cxnSpMk id="53" creationId="{25DBA84C-2093-F152-F47C-5258B4092D42}"/>
          </ac:cxnSpMkLst>
        </pc:cxnChg>
        <pc:cxnChg chg="add mod topLvl">
          <ac:chgData name="華 秋本" userId="297fb004fc5de935" providerId="LiveId" clId="{F7D42CC9-7E50-49CC-9207-0ADDE30EC4F8}" dt="2024-08-16T05:23:59.223" v="2293" actId="164"/>
          <ac:cxnSpMkLst>
            <pc:docMk/>
            <pc:sldMk cId="3821291704" sldId="268"/>
            <ac:cxnSpMk id="58" creationId="{3C8792B7-56E6-0C4B-5457-863363BAEB68}"/>
          </ac:cxnSpMkLst>
        </pc:cxnChg>
      </pc:sldChg>
      <pc:sldChg chg="addSp modSp new mod">
        <pc:chgData name="華 秋本" userId="297fb004fc5de935" providerId="LiveId" clId="{F7D42CC9-7E50-49CC-9207-0ADDE30EC4F8}" dt="2024-10-02T10:13:14.708" v="3404"/>
        <pc:sldMkLst>
          <pc:docMk/>
          <pc:sldMk cId="3884036564" sldId="268"/>
        </pc:sldMkLst>
        <pc:spChg chg="add mod">
          <ac:chgData name="華 秋本" userId="297fb004fc5de935" providerId="LiveId" clId="{F7D42CC9-7E50-49CC-9207-0ADDE30EC4F8}" dt="2024-10-02T10:13:14.708" v="3404"/>
          <ac:spMkLst>
            <pc:docMk/>
            <pc:sldMk cId="3884036564" sldId="268"/>
            <ac:spMk id="3" creationId="{8D69C73E-6350-6D9E-8662-74B463DBAB73}"/>
          </ac:spMkLst>
        </pc:spChg>
        <pc:spChg chg="add mod">
          <ac:chgData name="華 秋本" userId="297fb004fc5de935" providerId="LiveId" clId="{F7D42CC9-7E50-49CC-9207-0ADDE30EC4F8}" dt="2024-08-23T08:33:04.937" v="2720" actId="1076"/>
          <ac:spMkLst>
            <pc:docMk/>
            <pc:sldMk cId="3884036564" sldId="268"/>
            <ac:spMk id="10" creationId="{975FEA80-261C-6974-CD0D-49280D6401F1}"/>
          </ac:spMkLst>
        </pc:spChg>
        <pc:spChg chg="add mod">
          <ac:chgData name="華 秋本" userId="297fb004fc5de935" providerId="LiveId" clId="{F7D42CC9-7E50-49CC-9207-0ADDE30EC4F8}" dt="2024-08-23T08:33:18.978" v="2751"/>
          <ac:spMkLst>
            <pc:docMk/>
            <pc:sldMk cId="3884036564" sldId="268"/>
            <ac:spMk id="11" creationId="{6E165D11-A50E-9972-FB7C-7EE8A555A95C}"/>
          </ac:spMkLst>
        </pc:spChg>
        <pc:spChg chg="add mod">
          <ac:chgData name="華 秋本" userId="297fb004fc5de935" providerId="LiveId" clId="{F7D42CC9-7E50-49CC-9207-0ADDE30EC4F8}" dt="2024-08-23T08:33:52.218" v="2802" actId="20577"/>
          <ac:spMkLst>
            <pc:docMk/>
            <pc:sldMk cId="3884036564" sldId="268"/>
            <ac:spMk id="12" creationId="{AE6E4A20-5E08-25D8-094C-81BFD3594FAB}"/>
          </ac:spMkLst>
        </pc:spChg>
        <pc:spChg chg="add mod">
          <ac:chgData name="華 秋本" userId="297fb004fc5de935" providerId="LiveId" clId="{F7D42CC9-7E50-49CC-9207-0ADDE30EC4F8}" dt="2024-08-23T08:33:38.906" v="2784" actId="1076"/>
          <ac:spMkLst>
            <pc:docMk/>
            <pc:sldMk cId="3884036564" sldId="268"/>
            <ac:spMk id="13" creationId="{27A92F72-3FD3-BE26-319A-35BA565052E9}"/>
          </ac:spMkLst>
        </pc:spChg>
        <pc:picChg chg="add mod">
          <ac:chgData name="華 秋本" userId="297fb004fc5de935" providerId="LiveId" clId="{F7D42CC9-7E50-49CC-9207-0ADDE30EC4F8}" dt="2024-08-23T08:25:22.943" v="2630" actId="1076"/>
          <ac:picMkLst>
            <pc:docMk/>
            <pc:sldMk cId="3884036564" sldId="268"/>
            <ac:picMk id="2" creationId="{EB8FD3FB-02B1-B267-8A7B-5D1EB6BD90E9}"/>
          </ac:picMkLst>
        </pc:picChg>
        <pc:picChg chg="add mod">
          <ac:chgData name="華 秋本" userId="297fb004fc5de935" providerId="LiveId" clId="{F7D42CC9-7E50-49CC-9207-0ADDE30EC4F8}" dt="2024-08-23T08:31:17.185" v="2698" actId="1076"/>
          <ac:picMkLst>
            <pc:docMk/>
            <pc:sldMk cId="3884036564" sldId="268"/>
            <ac:picMk id="5" creationId="{D698CD98-F6DC-D94B-7476-A7F96AE80DA4}"/>
          </ac:picMkLst>
        </pc:picChg>
        <pc:picChg chg="add mod">
          <ac:chgData name="華 秋本" userId="297fb004fc5de935" providerId="LiveId" clId="{F7D42CC9-7E50-49CC-9207-0ADDE30EC4F8}" dt="2024-08-23T08:32:41.118" v="2718" actId="1076"/>
          <ac:picMkLst>
            <pc:docMk/>
            <pc:sldMk cId="3884036564" sldId="268"/>
            <ac:picMk id="6" creationId="{ED4282D4-E098-590C-70A4-1561EE4D316B}"/>
          </ac:picMkLst>
        </pc:picChg>
        <pc:picChg chg="add mod">
          <ac:chgData name="華 秋本" userId="297fb004fc5de935" providerId="LiveId" clId="{F7D42CC9-7E50-49CC-9207-0ADDE30EC4F8}" dt="2024-08-23T08:32:26.544" v="2712" actId="1076"/>
          <ac:picMkLst>
            <pc:docMk/>
            <pc:sldMk cId="3884036564" sldId="268"/>
            <ac:picMk id="7" creationId="{32BEFE71-6B07-9425-B5E2-6B91B0491DE7}"/>
          </ac:picMkLst>
        </pc:picChg>
        <pc:picChg chg="add mod">
          <ac:chgData name="華 秋本" userId="297fb004fc5de935" providerId="LiveId" clId="{F7D42CC9-7E50-49CC-9207-0ADDE30EC4F8}" dt="2024-08-23T08:32:31.411" v="2714" actId="1076"/>
          <ac:picMkLst>
            <pc:docMk/>
            <pc:sldMk cId="3884036564" sldId="268"/>
            <ac:picMk id="9" creationId="{249BFE86-ABE8-51AC-9958-AD4AA312987F}"/>
          </ac:picMkLst>
        </pc:picChg>
      </pc:sldChg>
      <pc:sldChg chg="addSp modSp new del mod">
        <pc:chgData name="華 秋本" userId="297fb004fc5de935" providerId="LiveId" clId="{F7D42CC9-7E50-49CC-9207-0ADDE30EC4F8}" dt="2024-08-23T08:36:57.540" v="2832" actId="47"/>
        <pc:sldMkLst>
          <pc:docMk/>
          <pc:sldMk cId="3077826344" sldId="269"/>
        </pc:sldMkLst>
        <pc:spChg chg="add mod">
          <ac:chgData name="華 秋本" userId="297fb004fc5de935" providerId="LiveId" clId="{F7D42CC9-7E50-49CC-9207-0ADDE30EC4F8}" dt="2024-08-23T08:35:30.941" v="2830" actId="1076"/>
          <ac:spMkLst>
            <pc:docMk/>
            <pc:sldMk cId="3077826344" sldId="269"/>
            <ac:spMk id="3" creationId="{74CC4A2E-494D-45DF-0516-E90678FED7AE}"/>
          </ac:spMkLst>
        </pc:spChg>
        <pc:picChg chg="add mod">
          <ac:chgData name="華 秋本" userId="297fb004fc5de935" providerId="LiveId" clId="{F7D42CC9-7E50-49CC-9207-0ADDE30EC4F8}" dt="2024-08-23T08:34:57.107" v="2806"/>
          <ac:picMkLst>
            <pc:docMk/>
            <pc:sldMk cId="3077826344" sldId="269"/>
            <ac:picMk id="2" creationId="{EC1E949D-4372-B5DD-EE02-FAEFF0126167}"/>
          </ac:picMkLst>
        </pc:picChg>
      </pc:sldChg>
      <pc:sldChg chg="delSp modSp add mod">
        <pc:chgData name="華 秋本" userId="297fb004fc5de935" providerId="LiveId" clId="{F7D42CC9-7E50-49CC-9207-0ADDE30EC4F8}" dt="2024-10-02T10:12:52.523" v="3382" actId="1076"/>
        <pc:sldMkLst>
          <pc:docMk/>
          <pc:sldMk cId="3710401561" sldId="269"/>
        </pc:sldMkLst>
        <pc:spChg chg="mod">
          <ac:chgData name="華 秋本" userId="297fb004fc5de935" providerId="LiveId" clId="{F7D42CC9-7E50-49CC-9207-0ADDE30EC4F8}" dt="2024-10-02T10:12:52.523" v="3382" actId="1076"/>
          <ac:spMkLst>
            <pc:docMk/>
            <pc:sldMk cId="3710401561" sldId="269"/>
            <ac:spMk id="11" creationId="{147FF7BF-91FE-E2DA-B664-F50CA07AE240}"/>
          </ac:spMkLst>
        </pc:spChg>
        <pc:spChg chg="mod">
          <ac:chgData name="華 秋本" userId="297fb004fc5de935" providerId="LiveId" clId="{F7D42CC9-7E50-49CC-9207-0ADDE30EC4F8}" dt="2024-10-02T09:40:18.966" v="2954"/>
          <ac:spMkLst>
            <pc:docMk/>
            <pc:sldMk cId="3710401561" sldId="269"/>
            <ac:spMk id="12" creationId="{0A05C7AB-3BFD-1E9D-706D-477C4C396574}"/>
          </ac:spMkLst>
        </pc:spChg>
        <pc:spChg chg="del">
          <ac:chgData name="華 秋本" userId="297fb004fc5de935" providerId="LiveId" clId="{F7D42CC9-7E50-49CC-9207-0ADDE30EC4F8}" dt="2024-10-02T09:37:31.328" v="2874" actId="478"/>
          <ac:spMkLst>
            <pc:docMk/>
            <pc:sldMk cId="3710401561" sldId="269"/>
            <ac:spMk id="13" creationId="{4CDEB3F3-B476-9863-E545-51C63ACC1DE4}"/>
          </ac:spMkLst>
        </pc:spChg>
        <pc:spChg chg="mod">
          <ac:chgData name="華 秋本" userId="297fb004fc5de935" providerId="LiveId" clId="{F7D42CC9-7E50-49CC-9207-0ADDE30EC4F8}" dt="2024-10-02T09:37:51.466" v="2877" actId="1076"/>
          <ac:spMkLst>
            <pc:docMk/>
            <pc:sldMk cId="3710401561" sldId="269"/>
            <ac:spMk id="14" creationId="{DC455C8F-6C85-9103-2471-4B4FB4CA2622}"/>
          </ac:spMkLst>
        </pc:spChg>
        <pc:spChg chg="del topLvl">
          <ac:chgData name="華 秋本" userId="297fb004fc5de935" providerId="LiveId" clId="{F7D42CC9-7E50-49CC-9207-0ADDE30EC4F8}" dt="2024-10-02T09:37:45.822" v="2876" actId="478"/>
          <ac:spMkLst>
            <pc:docMk/>
            <pc:sldMk cId="3710401561" sldId="269"/>
            <ac:spMk id="15" creationId="{88CE5F31-F00A-C2C5-1F8D-7F7BFA0071C5}"/>
          </ac:spMkLst>
        </pc:spChg>
        <pc:grpChg chg="topLvl">
          <ac:chgData name="華 秋本" userId="297fb004fc5de935" providerId="LiveId" clId="{F7D42CC9-7E50-49CC-9207-0ADDE30EC4F8}" dt="2024-10-02T09:37:45.822" v="2876" actId="478"/>
          <ac:grpSpMkLst>
            <pc:docMk/>
            <pc:sldMk cId="3710401561" sldId="269"/>
            <ac:grpSpMk id="3" creationId="{3B58B7CF-C87F-ACE6-D15E-97E33090FDAD}"/>
          </ac:grpSpMkLst>
        </pc:grpChg>
        <pc:grpChg chg="del">
          <ac:chgData name="華 秋本" userId="297fb004fc5de935" providerId="LiveId" clId="{F7D42CC9-7E50-49CC-9207-0ADDE30EC4F8}" dt="2024-10-02T09:37:45.822" v="2876" actId="478"/>
          <ac:grpSpMkLst>
            <pc:docMk/>
            <pc:sldMk cId="3710401561" sldId="269"/>
            <ac:grpSpMk id="4" creationId="{A36EA67F-775F-1E3F-8499-8C58967AD779}"/>
          </ac:grpSpMkLst>
        </pc:grpChg>
        <pc:picChg chg="del">
          <ac:chgData name="華 秋本" userId="297fb004fc5de935" providerId="LiveId" clId="{F7D42CC9-7E50-49CC-9207-0ADDE30EC4F8}" dt="2024-10-02T09:37:15.297" v="2846" actId="478"/>
          <ac:picMkLst>
            <pc:docMk/>
            <pc:sldMk cId="3710401561" sldId="269"/>
            <ac:picMk id="6" creationId="{2512915F-1D2A-1222-1923-884B3C7ED2A0}"/>
          </ac:picMkLst>
        </pc:picChg>
        <pc:picChg chg="del">
          <ac:chgData name="華 秋本" userId="297fb004fc5de935" providerId="LiveId" clId="{F7D42CC9-7E50-49CC-9207-0ADDE30EC4F8}" dt="2024-10-02T09:37:27.373" v="2873" actId="478"/>
          <ac:picMkLst>
            <pc:docMk/>
            <pc:sldMk cId="3710401561" sldId="269"/>
            <ac:picMk id="7" creationId="{4463A9FC-24DC-13F3-CBA3-C11FCF113AEA}"/>
          </ac:picMkLst>
        </pc:picChg>
        <pc:picChg chg="mod">
          <ac:chgData name="華 秋本" userId="297fb004fc5de935" providerId="LiveId" clId="{F7D42CC9-7E50-49CC-9207-0ADDE30EC4F8}" dt="2024-10-02T09:38:14.140" v="2882" actId="1076"/>
          <ac:picMkLst>
            <pc:docMk/>
            <pc:sldMk cId="3710401561" sldId="269"/>
            <ac:picMk id="8" creationId="{141D3E32-89EA-4D6D-2DE4-8E46CFA9B145}"/>
          </ac:picMkLst>
        </pc:picChg>
        <pc:picChg chg="mod">
          <ac:chgData name="華 秋本" userId="297fb004fc5de935" providerId="LiveId" clId="{F7D42CC9-7E50-49CC-9207-0ADDE30EC4F8}" dt="2024-10-02T09:38:22.086" v="2883" actId="14100"/>
          <ac:picMkLst>
            <pc:docMk/>
            <pc:sldMk cId="3710401561" sldId="269"/>
            <ac:picMk id="9" creationId="{35EA159A-9D2A-72A6-3B67-2A429D07F755}"/>
          </ac:picMkLst>
        </pc:picChg>
      </pc:sldChg>
      <pc:sldChg chg="addSp delSp modSp new del mod">
        <pc:chgData name="華 秋本" userId="297fb004fc5de935" providerId="LiveId" clId="{F7D42CC9-7E50-49CC-9207-0ADDE30EC4F8}" dt="2024-08-22T08:04:46.896" v="2297" actId="47"/>
        <pc:sldMkLst>
          <pc:docMk/>
          <pc:sldMk cId="3756219224" sldId="269"/>
        </pc:sldMkLst>
        <pc:spChg chg="add mod topLvl">
          <ac:chgData name="華 秋本" userId="297fb004fc5de935" providerId="LiveId" clId="{F7D42CC9-7E50-49CC-9207-0ADDE30EC4F8}" dt="2024-08-15T09:21:00.041" v="1947" actId="165"/>
          <ac:spMkLst>
            <pc:docMk/>
            <pc:sldMk cId="3756219224" sldId="269"/>
            <ac:spMk id="21" creationId="{428C2BBB-97AF-D462-8755-0DD87D64A2A3}"/>
          </ac:spMkLst>
        </pc:spChg>
        <pc:spChg chg="add mod topLvl">
          <ac:chgData name="華 秋本" userId="297fb004fc5de935" providerId="LiveId" clId="{F7D42CC9-7E50-49CC-9207-0ADDE30EC4F8}" dt="2024-08-15T09:21:29.747" v="1952" actId="1076"/>
          <ac:spMkLst>
            <pc:docMk/>
            <pc:sldMk cId="3756219224" sldId="269"/>
            <ac:spMk id="25" creationId="{E09C0C42-D0B9-E719-3173-9AE7C552AD12}"/>
          </ac:spMkLst>
        </pc:spChg>
        <pc:spChg chg="add mod topLvl">
          <ac:chgData name="華 秋本" userId="297fb004fc5de935" providerId="LiveId" clId="{F7D42CC9-7E50-49CC-9207-0ADDE30EC4F8}" dt="2024-08-15T09:25:19.492" v="1981" actId="165"/>
          <ac:spMkLst>
            <pc:docMk/>
            <pc:sldMk cId="3756219224" sldId="269"/>
            <ac:spMk id="26" creationId="{C41E94BB-8919-6078-258D-1D2839EC4C32}"/>
          </ac:spMkLst>
        </pc:spChg>
        <pc:spChg chg="add mod">
          <ac:chgData name="華 秋本" userId="297fb004fc5de935" providerId="LiveId" clId="{F7D42CC9-7E50-49CC-9207-0ADDE30EC4F8}" dt="2024-08-15T09:27:54.353" v="2003" actId="1076"/>
          <ac:spMkLst>
            <pc:docMk/>
            <pc:sldMk cId="3756219224" sldId="269"/>
            <ac:spMk id="27" creationId="{B50FAED4-C21E-4267-22B1-1AFA61E11AD2}"/>
          </ac:spMkLst>
        </pc:spChg>
        <pc:spChg chg="add mod">
          <ac:chgData name="華 秋本" userId="297fb004fc5de935" providerId="LiveId" clId="{F7D42CC9-7E50-49CC-9207-0ADDE30EC4F8}" dt="2024-08-15T09:27:54.353" v="2003" actId="1076"/>
          <ac:spMkLst>
            <pc:docMk/>
            <pc:sldMk cId="3756219224" sldId="269"/>
            <ac:spMk id="28" creationId="{B33B12AB-B6C6-9D79-9875-C59969C16D37}"/>
          </ac:spMkLst>
        </pc:spChg>
        <pc:spChg chg="add mod topLvl">
          <ac:chgData name="華 秋本" userId="297fb004fc5de935" providerId="LiveId" clId="{F7D42CC9-7E50-49CC-9207-0ADDE30EC4F8}" dt="2024-08-15T09:25:19.492" v="1981" actId="165"/>
          <ac:spMkLst>
            <pc:docMk/>
            <pc:sldMk cId="3756219224" sldId="269"/>
            <ac:spMk id="29" creationId="{48EFA3EC-15BD-F65F-494C-5DEB16109155}"/>
          </ac:spMkLst>
        </pc:spChg>
        <pc:spChg chg="add mod topLvl">
          <ac:chgData name="華 秋本" userId="297fb004fc5de935" providerId="LiveId" clId="{F7D42CC9-7E50-49CC-9207-0ADDE30EC4F8}" dt="2024-08-15T09:21:10.204" v="1948" actId="165"/>
          <ac:spMkLst>
            <pc:docMk/>
            <pc:sldMk cId="3756219224" sldId="269"/>
            <ac:spMk id="30" creationId="{1E341FF6-CA7C-E8BE-3410-C60C8347EDB3}"/>
          </ac:spMkLst>
        </pc:spChg>
        <pc:spChg chg="add mod topLvl">
          <ac:chgData name="華 秋本" userId="297fb004fc5de935" providerId="LiveId" clId="{F7D42CC9-7E50-49CC-9207-0ADDE30EC4F8}" dt="2024-08-15T09:27:54.353" v="2003" actId="1076"/>
          <ac:spMkLst>
            <pc:docMk/>
            <pc:sldMk cId="3756219224" sldId="269"/>
            <ac:spMk id="31" creationId="{FF6E3821-5FAB-FCBD-00CC-F803D19DD17C}"/>
          </ac:spMkLst>
        </pc:spChg>
        <pc:spChg chg="add mod topLvl">
          <ac:chgData name="華 秋本" userId="297fb004fc5de935" providerId="LiveId" clId="{F7D42CC9-7E50-49CC-9207-0ADDE30EC4F8}" dt="2024-08-15T09:25:19.492" v="1981" actId="165"/>
          <ac:spMkLst>
            <pc:docMk/>
            <pc:sldMk cId="3756219224" sldId="269"/>
            <ac:spMk id="32" creationId="{9826B3D8-B490-D2A6-24C5-9B50057B70E1}"/>
          </ac:spMkLst>
        </pc:spChg>
        <pc:spChg chg="add mod topLvl">
          <ac:chgData name="華 秋本" userId="297fb004fc5de935" providerId="LiveId" clId="{F7D42CC9-7E50-49CC-9207-0ADDE30EC4F8}" dt="2024-08-15T09:25:19.492" v="1981" actId="165"/>
          <ac:spMkLst>
            <pc:docMk/>
            <pc:sldMk cId="3756219224" sldId="269"/>
            <ac:spMk id="33" creationId="{41732D27-7823-DEA8-7A19-1BCF56C2F416}"/>
          </ac:spMkLst>
        </pc:spChg>
        <pc:spChg chg="add mod topLvl">
          <ac:chgData name="華 秋本" userId="297fb004fc5de935" providerId="LiveId" clId="{F7D42CC9-7E50-49CC-9207-0ADDE30EC4F8}" dt="2024-08-15T09:25:19.492" v="1981" actId="165"/>
          <ac:spMkLst>
            <pc:docMk/>
            <pc:sldMk cId="3756219224" sldId="269"/>
            <ac:spMk id="34" creationId="{AEC78FE1-AE05-E1C1-810F-6458D2DBB3AC}"/>
          </ac:spMkLst>
        </pc:spChg>
        <pc:spChg chg="add mod">
          <ac:chgData name="華 秋本" userId="297fb004fc5de935" providerId="LiveId" clId="{F7D42CC9-7E50-49CC-9207-0ADDE30EC4F8}" dt="2024-08-15T09:27:54.353" v="2003" actId="1076"/>
          <ac:spMkLst>
            <pc:docMk/>
            <pc:sldMk cId="3756219224" sldId="269"/>
            <ac:spMk id="35" creationId="{EF426C89-BDC6-1D0F-D3E4-C9278E5767EE}"/>
          </ac:spMkLst>
        </pc:spChg>
        <pc:spChg chg="add mod">
          <ac:chgData name="華 秋本" userId="297fb004fc5de935" providerId="LiveId" clId="{F7D42CC9-7E50-49CC-9207-0ADDE30EC4F8}" dt="2024-08-15T09:27:54.353" v="2003" actId="1076"/>
          <ac:spMkLst>
            <pc:docMk/>
            <pc:sldMk cId="3756219224" sldId="269"/>
            <ac:spMk id="36" creationId="{89394928-DF1B-66AA-6FF8-0CCC431DB662}"/>
          </ac:spMkLst>
        </pc:spChg>
        <pc:spChg chg="add mod">
          <ac:chgData name="華 秋本" userId="297fb004fc5de935" providerId="LiveId" clId="{F7D42CC9-7E50-49CC-9207-0ADDE30EC4F8}" dt="2024-08-15T09:27:54.353" v="2003" actId="1076"/>
          <ac:spMkLst>
            <pc:docMk/>
            <pc:sldMk cId="3756219224" sldId="269"/>
            <ac:spMk id="37" creationId="{EC0EE52D-769C-2187-84B0-4FBFC5F3B5DE}"/>
          </ac:spMkLst>
        </pc:spChg>
        <pc:spChg chg="add mod">
          <ac:chgData name="華 秋本" userId="297fb004fc5de935" providerId="LiveId" clId="{F7D42CC9-7E50-49CC-9207-0ADDE30EC4F8}" dt="2024-08-15T09:27:54.353" v="2003" actId="1076"/>
          <ac:spMkLst>
            <pc:docMk/>
            <pc:sldMk cId="3756219224" sldId="269"/>
            <ac:spMk id="38" creationId="{83B81A69-1150-191A-549C-21A1F6853AF4}"/>
          </ac:spMkLst>
        </pc:spChg>
        <pc:spChg chg="add del mod topLvl">
          <ac:chgData name="華 秋本" userId="297fb004fc5de935" providerId="LiveId" clId="{F7D42CC9-7E50-49CC-9207-0ADDE30EC4F8}" dt="2024-08-15T09:27:43.126" v="2002" actId="478"/>
          <ac:spMkLst>
            <pc:docMk/>
            <pc:sldMk cId="3756219224" sldId="269"/>
            <ac:spMk id="39" creationId="{A4807975-01A8-EF75-C880-5EAC3A0138EF}"/>
          </ac:spMkLst>
        </pc:spChg>
        <pc:grpChg chg="add mod">
          <ac:chgData name="華 秋本" userId="297fb004fc5de935" providerId="LiveId" clId="{F7D42CC9-7E50-49CC-9207-0ADDE30EC4F8}" dt="2024-08-15T09:27:54.353" v="2003" actId="1076"/>
          <ac:grpSpMkLst>
            <pc:docMk/>
            <pc:sldMk cId="3756219224" sldId="269"/>
            <ac:grpSpMk id="40" creationId="{F66A7176-5F69-AB49-D711-9DBE3892DA02}"/>
          </ac:grpSpMkLst>
        </pc:grpChg>
        <pc:grpChg chg="add mod">
          <ac:chgData name="華 秋本" userId="297fb004fc5de935" providerId="LiveId" clId="{F7D42CC9-7E50-49CC-9207-0ADDE30EC4F8}" dt="2024-08-15T09:27:54.353" v="2003" actId="1076"/>
          <ac:grpSpMkLst>
            <pc:docMk/>
            <pc:sldMk cId="3756219224" sldId="269"/>
            <ac:grpSpMk id="41" creationId="{C6369687-7BF6-F47D-F189-C81DBE3DEE9D}"/>
          </ac:grpSpMkLst>
        </pc:grpChg>
        <pc:grpChg chg="add del mod">
          <ac:chgData name="華 秋本" userId="297fb004fc5de935" providerId="LiveId" clId="{F7D42CC9-7E50-49CC-9207-0ADDE30EC4F8}" dt="2024-08-15T09:27:32.325" v="2001" actId="478"/>
          <ac:grpSpMkLst>
            <pc:docMk/>
            <pc:sldMk cId="3756219224" sldId="269"/>
            <ac:grpSpMk id="42" creationId="{85C49AF5-FEF4-7B28-40CE-3FCF5F6E5A51}"/>
          </ac:grpSpMkLst>
        </pc:grpChg>
        <pc:grpChg chg="add mod">
          <ac:chgData name="華 秋本" userId="297fb004fc5de935" providerId="LiveId" clId="{F7D42CC9-7E50-49CC-9207-0ADDE30EC4F8}" dt="2024-08-15T09:27:54.353" v="2003" actId="1076"/>
          <ac:grpSpMkLst>
            <pc:docMk/>
            <pc:sldMk cId="3756219224" sldId="269"/>
            <ac:grpSpMk id="43" creationId="{9B55B68A-1E40-9D30-7E6C-F267EBCEAB64}"/>
          </ac:grpSpMkLst>
        </pc:grpChg>
        <pc:grpChg chg="add del mod topLvl">
          <ac:chgData name="華 秋本" userId="297fb004fc5de935" providerId="LiveId" clId="{F7D42CC9-7E50-49CC-9207-0ADDE30EC4F8}" dt="2024-08-15T09:25:19.492" v="1981" actId="165"/>
          <ac:grpSpMkLst>
            <pc:docMk/>
            <pc:sldMk cId="3756219224" sldId="269"/>
            <ac:grpSpMk id="44" creationId="{43B74DC1-3010-2C27-7480-451EF1551281}"/>
          </ac:grpSpMkLst>
        </pc:grpChg>
        <pc:grpChg chg="add mod topLvl">
          <ac:chgData name="華 秋本" userId="297fb004fc5de935" providerId="LiveId" clId="{F7D42CC9-7E50-49CC-9207-0ADDE30EC4F8}" dt="2024-08-15T09:27:54.353" v="2003" actId="1076"/>
          <ac:grpSpMkLst>
            <pc:docMk/>
            <pc:sldMk cId="3756219224" sldId="269"/>
            <ac:grpSpMk id="45" creationId="{9D3F9ABB-8322-34CF-A318-F813958C22E9}"/>
          </ac:grpSpMkLst>
        </pc:grpChg>
        <pc:grpChg chg="add del mod topLvl">
          <ac:chgData name="華 秋本" userId="297fb004fc5de935" providerId="LiveId" clId="{F7D42CC9-7E50-49CC-9207-0ADDE30EC4F8}" dt="2024-08-15T09:25:19.492" v="1981" actId="165"/>
          <ac:grpSpMkLst>
            <pc:docMk/>
            <pc:sldMk cId="3756219224" sldId="269"/>
            <ac:grpSpMk id="46" creationId="{DF131339-BBA8-5B8A-D106-28DB3150BCD0}"/>
          </ac:grpSpMkLst>
        </pc:grpChg>
        <pc:grpChg chg="add del mod topLvl">
          <ac:chgData name="華 秋本" userId="297fb004fc5de935" providerId="LiveId" clId="{F7D42CC9-7E50-49CC-9207-0ADDE30EC4F8}" dt="2024-08-15T09:25:11.745" v="1980" actId="165"/>
          <ac:grpSpMkLst>
            <pc:docMk/>
            <pc:sldMk cId="3756219224" sldId="269"/>
            <ac:grpSpMk id="47" creationId="{FA1BDB98-8C47-6426-7B60-1797F5E0F758}"/>
          </ac:grpSpMkLst>
        </pc:grpChg>
        <pc:grpChg chg="add del mod topLvl">
          <ac:chgData name="華 秋本" userId="297fb004fc5de935" providerId="LiveId" clId="{F7D42CC9-7E50-49CC-9207-0ADDE30EC4F8}" dt="2024-08-15T09:21:15.414" v="1949" actId="165"/>
          <ac:grpSpMkLst>
            <pc:docMk/>
            <pc:sldMk cId="3756219224" sldId="269"/>
            <ac:grpSpMk id="48" creationId="{BA91D874-2A85-A0AB-D219-7B10C0B06395}"/>
          </ac:grpSpMkLst>
        </pc:grpChg>
        <pc:grpChg chg="add del mod topLvl">
          <ac:chgData name="華 秋本" userId="297fb004fc5de935" providerId="LiveId" clId="{F7D42CC9-7E50-49CC-9207-0ADDE30EC4F8}" dt="2024-08-15T09:21:10.204" v="1948" actId="165"/>
          <ac:grpSpMkLst>
            <pc:docMk/>
            <pc:sldMk cId="3756219224" sldId="269"/>
            <ac:grpSpMk id="49" creationId="{07E00FE6-B8F8-D94C-B1E6-C423C2872907}"/>
          </ac:grpSpMkLst>
        </pc:grpChg>
        <pc:grpChg chg="add del mod topLvl">
          <ac:chgData name="華 秋本" userId="297fb004fc5de935" providerId="LiveId" clId="{F7D42CC9-7E50-49CC-9207-0ADDE30EC4F8}" dt="2024-08-15T09:21:00.041" v="1947" actId="165"/>
          <ac:grpSpMkLst>
            <pc:docMk/>
            <pc:sldMk cId="3756219224" sldId="269"/>
            <ac:grpSpMk id="50" creationId="{556CD5E2-71B5-34F8-2457-1091EEC30885}"/>
          </ac:grpSpMkLst>
        </pc:grpChg>
        <pc:grpChg chg="add del mod">
          <ac:chgData name="華 秋本" userId="297fb004fc5de935" providerId="LiveId" clId="{F7D42CC9-7E50-49CC-9207-0ADDE30EC4F8}" dt="2024-08-15T09:20:41.468" v="1943" actId="165"/>
          <ac:grpSpMkLst>
            <pc:docMk/>
            <pc:sldMk cId="3756219224" sldId="269"/>
            <ac:grpSpMk id="51" creationId="{8E68112F-B5CB-BE29-FB32-DD9DED41610A}"/>
          </ac:grpSpMkLst>
        </pc:grpChg>
        <pc:picChg chg="add del mod">
          <ac:chgData name="華 秋本" userId="297fb004fc5de935" providerId="LiveId" clId="{F7D42CC9-7E50-49CC-9207-0ADDE30EC4F8}" dt="2024-08-15T09:01:24.347" v="1803" actId="478"/>
          <ac:picMkLst>
            <pc:docMk/>
            <pc:sldMk cId="3756219224" sldId="269"/>
            <ac:picMk id="2" creationId="{6280A0A2-F7E4-7B2A-714A-B422741D9BAE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3" creationId="{EE79C816-A73E-C8C4-886D-FBAD4DE2A960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4" creationId="{9A0BD131-ED92-AE85-4F0A-A9AF3217C670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5" creationId="{A54C7A42-E4CF-16F2-3691-811A4C1B2E42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6" creationId="{67ABE59F-8E91-E3DC-9924-6F0D64C7097E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7" creationId="{41894527-187E-EBA2-C19E-B238EA4493AB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8" creationId="{5A7FEB39-775B-B6B3-7B78-8818AEF8F774}"/>
          </ac:picMkLst>
        </pc:picChg>
        <pc:picChg chg="add mod">
          <ac:chgData name="華 秋本" userId="297fb004fc5de935" providerId="LiveId" clId="{F7D42CC9-7E50-49CC-9207-0ADDE30EC4F8}" dt="2024-08-15T08:58:53.748" v="1796"/>
          <ac:picMkLst>
            <pc:docMk/>
            <pc:sldMk cId="3756219224" sldId="269"/>
            <ac:picMk id="9" creationId="{AD4554AF-0150-0497-1E22-8E671A40FC4B}"/>
          </ac:picMkLst>
        </pc:picChg>
        <pc:picChg chg="add mod">
          <ac:chgData name="華 秋本" userId="297fb004fc5de935" providerId="LiveId" clId="{F7D42CC9-7E50-49CC-9207-0ADDE30EC4F8}" dt="2024-08-15T08:58:53.748" v="1796"/>
          <ac:picMkLst>
            <pc:docMk/>
            <pc:sldMk cId="3756219224" sldId="269"/>
            <ac:picMk id="10" creationId="{DF3712DA-4483-9C78-EA6E-014B7993B11F}"/>
          </ac:picMkLst>
        </pc:picChg>
        <pc:picChg chg="add mod">
          <ac:chgData name="華 秋本" userId="297fb004fc5de935" providerId="LiveId" clId="{F7D42CC9-7E50-49CC-9207-0ADDE30EC4F8}" dt="2024-08-15T08:58:53.748" v="1796"/>
          <ac:picMkLst>
            <pc:docMk/>
            <pc:sldMk cId="3756219224" sldId="269"/>
            <ac:picMk id="11" creationId="{12C159A7-3D93-7AD3-AD83-517B7016538D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12" creationId="{6B779DA3-0845-3C08-1C2D-2EBC511CF8F5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13" creationId="{F07BF58A-C535-C444-1113-3DFF52FB0B98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14" creationId="{19A0575A-F7E3-AB15-9464-0AB53AF9B871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15" creationId="{550B8F9F-FDDA-919F-3C1D-9D13962F7D2D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16" creationId="{0658DC7F-3C0B-4E57-F472-0C2158B6E68B}"/>
          </ac:picMkLst>
        </pc:picChg>
        <pc:picChg chg="add del mod">
          <ac:chgData name="華 秋本" userId="297fb004fc5de935" providerId="LiveId" clId="{F7D42CC9-7E50-49CC-9207-0ADDE30EC4F8}" dt="2024-08-15T09:03:00.078" v="1811" actId="478"/>
          <ac:picMkLst>
            <pc:docMk/>
            <pc:sldMk cId="3756219224" sldId="269"/>
            <ac:picMk id="17" creationId="{661D1D1B-9B95-E38F-6FA3-C9A8F289F0AD}"/>
          </ac:picMkLst>
        </pc:picChg>
        <pc:picChg chg="add del mod ord">
          <ac:chgData name="華 秋本" userId="297fb004fc5de935" providerId="LiveId" clId="{F7D42CC9-7E50-49CC-9207-0ADDE30EC4F8}" dt="2024-08-15T09:27:32.325" v="2001" actId="478"/>
          <ac:picMkLst>
            <pc:docMk/>
            <pc:sldMk cId="3756219224" sldId="269"/>
            <ac:picMk id="18" creationId="{36A1BDE2-A663-50F9-FAA8-E52566D12C11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19" creationId="{2628A71B-2468-2BC6-040E-42D8CBBACD0E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20" creationId="{E4C2F2DF-8E7F-40A3-7804-F0435FEEB3E0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22" creationId="{A4025AC9-BB09-32F1-4821-3A7014BBF6BC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23" creationId="{1C41D1B6-6B6C-7E2D-7A83-C171332CC620}"/>
          </ac:picMkLst>
        </pc:picChg>
        <pc:picChg chg="add mod">
          <ac:chgData name="華 秋本" userId="297fb004fc5de935" providerId="LiveId" clId="{F7D42CC9-7E50-49CC-9207-0ADDE30EC4F8}" dt="2024-08-15T09:27:54.353" v="2003" actId="1076"/>
          <ac:picMkLst>
            <pc:docMk/>
            <pc:sldMk cId="3756219224" sldId="269"/>
            <ac:picMk id="24" creationId="{9E5EC807-8E06-C7DE-1C5C-9887BDA537FD}"/>
          </ac:picMkLst>
        </pc:picChg>
      </pc:sldChg>
      <pc:sldChg chg="addSp delSp modSp add mod">
        <pc:chgData name="華 秋本" userId="297fb004fc5de935" providerId="LiveId" clId="{F7D42CC9-7E50-49CC-9207-0ADDE30EC4F8}" dt="2024-10-02T10:12:39.395" v="3362" actId="20577"/>
        <pc:sldMkLst>
          <pc:docMk/>
          <pc:sldMk cId="4237624120" sldId="270"/>
        </pc:sldMkLst>
        <pc:spChg chg="add mod">
          <ac:chgData name="華 秋本" userId="297fb004fc5de935" providerId="LiveId" clId="{F7D42CC9-7E50-49CC-9207-0ADDE30EC4F8}" dt="2024-10-02T09:42:58.499" v="3009" actId="571"/>
          <ac:spMkLst>
            <pc:docMk/>
            <pc:sldMk cId="4237624120" sldId="270"/>
            <ac:spMk id="4" creationId="{B7467C22-D412-C94E-81EF-8A66F0138CFB}"/>
          </ac:spMkLst>
        </pc:spChg>
        <pc:spChg chg="add del">
          <ac:chgData name="華 秋本" userId="297fb004fc5de935" providerId="LiveId" clId="{F7D42CC9-7E50-49CC-9207-0ADDE30EC4F8}" dt="2024-10-02T09:45:38.186" v="3017" actId="478"/>
          <ac:spMkLst>
            <pc:docMk/>
            <pc:sldMk cId="4237624120" sldId="270"/>
            <ac:spMk id="5" creationId="{A69CF95E-AE61-0C6A-E515-265FBA575DAE}"/>
          </ac:spMkLst>
        </pc:spChg>
        <pc:spChg chg="add del">
          <ac:chgData name="華 秋本" userId="297fb004fc5de935" providerId="LiveId" clId="{F7D42CC9-7E50-49CC-9207-0ADDE30EC4F8}" dt="2024-10-02T09:45:50.212" v="3019" actId="478"/>
          <ac:spMkLst>
            <pc:docMk/>
            <pc:sldMk cId="4237624120" sldId="270"/>
            <ac:spMk id="6" creationId="{A4B9EAF0-7230-B86F-9927-08A7CD373128}"/>
          </ac:spMkLst>
        </pc:spChg>
        <pc:spChg chg="mod">
          <ac:chgData name="華 秋本" userId="297fb004fc5de935" providerId="LiveId" clId="{F7D42CC9-7E50-49CC-9207-0ADDE30EC4F8}" dt="2024-10-02T10:12:39.395" v="3362" actId="20577"/>
          <ac:spMkLst>
            <pc:docMk/>
            <pc:sldMk cId="4237624120" sldId="270"/>
            <ac:spMk id="11" creationId="{147FF7BF-91FE-E2DA-B664-F50CA07AE240}"/>
          </ac:spMkLst>
        </pc:spChg>
        <pc:spChg chg="mod">
          <ac:chgData name="華 秋本" userId="297fb004fc5de935" providerId="LiveId" clId="{F7D42CC9-7E50-49CC-9207-0ADDE30EC4F8}" dt="2024-10-02T09:45:13.475" v="3015" actId="1076"/>
          <ac:spMkLst>
            <pc:docMk/>
            <pc:sldMk cId="4237624120" sldId="270"/>
            <ac:spMk id="12" creationId="{0A05C7AB-3BFD-1E9D-706D-477C4C396574}"/>
          </ac:spMkLst>
        </pc:spChg>
        <pc:spChg chg="mod">
          <ac:chgData name="華 秋本" userId="297fb004fc5de935" providerId="LiveId" clId="{F7D42CC9-7E50-49CC-9207-0ADDE30EC4F8}" dt="2024-10-02T09:47:18.811" v="3027" actId="1076"/>
          <ac:spMkLst>
            <pc:docMk/>
            <pc:sldMk cId="4237624120" sldId="270"/>
            <ac:spMk id="14" creationId="{DC455C8F-6C85-9103-2471-4B4FB4CA2622}"/>
          </ac:spMkLst>
        </pc:spChg>
        <pc:grpChg chg="mod">
          <ac:chgData name="華 秋本" userId="297fb004fc5de935" providerId="LiveId" clId="{F7D42CC9-7E50-49CC-9207-0ADDE30EC4F8}" dt="2024-10-02T09:42:58.499" v="3009" actId="571"/>
          <ac:grpSpMkLst>
            <pc:docMk/>
            <pc:sldMk cId="4237624120" sldId="270"/>
            <ac:grpSpMk id="3" creationId="{3B58B7CF-C87F-ACE6-D15E-97E33090FDAD}"/>
          </ac:grpSpMkLst>
        </pc:grpChg>
        <pc:picChg chg="del">
          <ac:chgData name="華 秋本" userId="297fb004fc5de935" providerId="LiveId" clId="{F7D42CC9-7E50-49CC-9207-0ADDE30EC4F8}" dt="2024-10-02T09:42:09.250" v="2999" actId="478"/>
          <ac:picMkLst>
            <pc:docMk/>
            <pc:sldMk cId="4237624120" sldId="270"/>
            <ac:picMk id="8" creationId="{141D3E32-89EA-4D6D-2DE4-8E46CFA9B145}"/>
          </ac:picMkLst>
        </pc:picChg>
        <pc:picChg chg="del">
          <ac:chgData name="華 秋本" userId="297fb004fc5de935" providerId="LiveId" clId="{F7D42CC9-7E50-49CC-9207-0ADDE30EC4F8}" dt="2024-10-02T09:41:46.558" v="2956" actId="478"/>
          <ac:picMkLst>
            <pc:docMk/>
            <pc:sldMk cId="4237624120" sldId="270"/>
            <ac:picMk id="9" creationId="{35EA159A-9D2A-72A6-3B67-2A429D07F755}"/>
          </ac:picMkLst>
        </pc:picChg>
        <pc:picChg chg="add mod">
          <ac:chgData name="華 秋本" userId="297fb004fc5de935" providerId="LiveId" clId="{F7D42CC9-7E50-49CC-9207-0ADDE30EC4F8}" dt="2024-10-02T09:47:20.959" v="3028" actId="1076"/>
          <ac:picMkLst>
            <pc:docMk/>
            <pc:sldMk cId="4237624120" sldId="270"/>
            <ac:picMk id="10" creationId="{0CA3673C-FE18-61FE-E83D-23D1D36AC180}"/>
          </ac:picMkLst>
        </pc:picChg>
        <pc:picChg chg="add mod">
          <ac:chgData name="華 秋本" userId="297fb004fc5de935" providerId="LiveId" clId="{F7D42CC9-7E50-49CC-9207-0ADDE30EC4F8}" dt="2024-10-02T09:45:08.982" v="3014" actId="1076"/>
          <ac:picMkLst>
            <pc:docMk/>
            <pc:sldMk cId="4237624120" sldId="270"/>
            <ac:picMk id="1026" creationId="{4CE2CB4D-DB04-C342-F358-1A56FB30A94E}"/>
          </ac:picMkLst>
        </pc:picChg>
      </pc:sldChg>
      <pc:sldChg chg="addSp delSp modSp add mod">
        <pc:chgData name="華 秋本" userId="297fb004fc5de935" providerId="LiveId" clId="{F7D42CC9-7E50-49CC-9207-0ADDE30EC4F8}" dt="2024-10-02T10:13:01.103" v="3400" actId="20577"/>
        <pc:sldMkLst>
          <pc:docMk/>
          <pc:sldMk cId="3045685313" sldId="271"/>
        </pc:sldMkLst>
        <pc:spChg chg="add mod">
          <ac:chgData name="華 秋本" userId="297fb004fc5de935" providerId="LiveId" clId="{F7D42CC9-7E50-49CC-9207-0ADDE30EC4F8}" dt="2024-10-02T10:05:37.013" v="3201" actId="1076"/>
          <ac:spMkLst>
            <pc:docMk/>
            <pc:sldMk cId="3045685313" sldId="271"/>
            <ac:spMk id="5" creationId="{7B524983-8265-6BD6-71C1-766329CD84B7}"/>
          </ac:spMkLst>
        </pc:spChg>
        <pc:spChg chg="add mod">
          <ac:chgData name="華 秋本" userId="297fb004fc5de935" providerId="LiveId" clId="{F7D42CC9-7E50-49CC-9207-0ADDE30EC4F8}" dt="2024-10-02T10:05:45.223" v="3204" actId="1076"/>
          <ac:spMkLst>
            <pc:docMk/>
            <pc:sldMk cId="3045685313" sldId="271"/>
            <ac:spMk id="10" creationId="{86FD7B78-73AD-15C4-2E51-C0A685AACC2D}"/>
          </ac:spMkLst>
        </pc:spChg>
        <pc:spChg chg="mod topLvl">
          <ac:chgData name="華 秋本" userId="297fb004fc5de935" providerId="LiveId" clId="{F7D42CC9-7E50-49CC-9207-0ADDE30EC4F8}" dt="2024-10-02T10:13:01.103" v="3400" actId="20577"/>
          <ac:spMkLst>
            <pc:docMk/>
            <pc:sldMk cId="3045685313" sldId="271"/>
            <ac:spMk id="11" creationId="{147FF7BF-91FE-E2DA-B664-F50CA07AE240}"/>
          </ac:spMkLst>
        </pc:spChg>
        <pc:spChg chg="del">
          <ac:chgData name="華 秋本" userId="297fb004fc5de935" providerId="LiveId" clId="{F7D42CC9-7E50-49CC-9207-0ADDE30EC4F8}" dt="2024-10-02T09:57:27.290" v="3061" actId="478"/>
          <ac:spMkLst>
            <pc:docMk/>
            <pc:sldMk cId="3045685313" sldId="271"/>
            <ac:spMk id="12" creationId="{0A05C7AB-3BFD-1E9D-706D-477C4C396574}"/>
          </ac:spMkLst>
        </pc:spChg>
        <pc:spChg chg="add mod">
          <ac:chgData name="華 秋本" userId="297fb004fc5de935" providerId="LiveId" clId="{F7D42CC9-7E50-49CC-9207-0ADDE30EC4F8}" dt="2024-10-02T10:05:49.799" v="3205" actId="1076"/>
          <ac:spMkLst>
            <pc:docMk/>
            <pc:sldMk cId="3045685313" sldId="271"/>
            <ac:spMk id="13" creationId="{1B8DB5A4-FA1C-6EDD-3AE6-C6B3E108EBB0}"/>
          </ac:spMkLst>
        </pc:spChg>
        <pc:spChg chg="del topLvl">
          <ac:chgData name="華 秋本" userId="297fb004fc5de935" providerId="LiveId" clId="{F7D42CC9-7E50-49CC-9207-0ADDE30EC4F8}" dt="2024-10-02T09:57:53.804" v="3065" actId="478"/>
          <ac:spMkLst>
            <pc:docMk/>
            <pc:sldMk cId="3045685313" sldId="271"/>
            <ac:spMk id="14" creationId="{DC455C8F-6C85-9103-2471-4B4FB4CA2622}"/>
          </ac:spMkLst>
        </pc:spChg>
        <pc:spChg chg="add mod">
          <ac:chgData name="華 秋本" userId="297fb004fc5de935" providerId="LiveId" clId="{F7D42CC9-7E50-49CC-9207-0ADDE30EC4F8}" dt="2024-10-02T10:05:56.065" v="3207" actId="1076"/>
          <ac:spMkLst>
            <pc:docMk/>
            <pc:sldMk cId="3045685313" sldId="271"/>
            <ac:spMk id="15" creationId="{6307255D-B91C-AFDC-844A-87B81AB50894}"/>
          </ac:spMkLst>
        </pc:spChg>
        <pc:grpChg chg="del">
          <ac:chgData name="華 秋本" userId="297fb004fc5de935" providerId="LiveId" clId="{F7D42CC9-7E50-49CC-9207-0ADDE30EC4F8}" dt="2024-10-02T09:57:53.804" v="3065" actId="478"/>
          <ac:grpSpMkLst>
            <pc:docMk/>
            <pc:sldMk cId="3045685313" sldId="271"/>
            <ac:grpSpMk id="3" creationId="{3B58B7CF-C87F-ACE6-D15E-97E33090FDAD}"/>
          </ac:grpSpMkLst>
        </pc:grpChg>
        <pc:picChg chg="mod">
          <ac:chgData name="華 秋本" userId="297fb004fc5de935" providerId="LiveId" clId="{F7D42CC9-7E50-49CC-9207-0ADDE30EC4F8}" dt="2024-10-02T10:06:10.575" v="3210" actId="1076"/>
          <ac:picMkLst>
            <pc:docMk/>
            <pc:sldMk cId="3045685313" sldId="271"/>
            <ac:picMk id="2" creationId="{3E5AC9DF-604B-381C-D414-965EE27F1B03}"/>
          </ac:picMkLst>
        </pc:picChg>
        <pc:picChg chg="add mod">
          <ac:chgData name="華 秋本" userId="297fb004fc5de935" providerId="LiveId" clId="{F7D42CC9-7E50-49CC-9207-0ADDE30EC4F8}" dt="2024-10-02T10:05:39.196" v="3202" actId="1076"/>
          <ac:picMkLst>
            <pc:docMk/>
            <pc:sldMk cId="3045685313" sldId="271"/>
            <ac:picMk id="4" creationId="{4D192C7C-6C88-C39C-FFE1-A2B869B6F34D}"/>
          </ac:picMkLst>
        </pc:picChg>
        <pc:picChg chg="add mod">
          <ac:chgData name="華 秋本" userId="297fb004fc5de935" providerId="LiveId" clId="{F7D42CC9-7E50-49CC-9207-0ADDE30EC4F8}" dt="2024-10-02T10:05:58.261" v="3208" actId="1076"/>
          <ac:picMkLst>
            <pc:docMk/>
            <pc:sldMk cId="3045685313" sldId="271"/>
            <ac:picMk id="7" creationId="{154AB17A-C577-CF02-6CA4-8D5EBD4BEACB}"/>
          </ac:picMkLst>
        </pc:picChg>
        <pc:picChg chg="del">
          <ac:chgData name="華 秋本" userId="297fb004fc5de935" providerId="LiveId" clId="{F7D42CC9-7E50-49CC-9207-0ADDE30EC4F8}" dt="2024-10-02T09:57:51.296" v="3064" actId="478"/>
          <ac:picMkLst>
            <pc:docMk/>
            <pc:sldMk cId="3045685313" sldId="271"/>
            <ac:picMk id="8" creationId="{141D3E32-89EA-4D6D-2DE4-8E46CFA9B145}"/>
          </ac:picMkLst>
        </pc:picChg>
        <pc:picChg chg="del">
          <ac:chgData name="華 秋本" userId="297fb004fc5de935" providerId="LiveId" clId="{F7D42CC9-7E50-49CC-9207-0ADDE30EC4F8}" dt="2024-10-02T09:57:23.730" v="3060" actId="478"/>
          <ac:picMkLst>
            <pc:docMk/>
            <pc:sldMk cId="3045685313" sldId="271"/>
            <ac:picMk id="9" creationId="{35EA159A-9D2A-72A6-3B67-2A429D07F755}"/>
          </ac:picMkLst>
        </pc:picChg>
        <pc:picChg chg="add mod">
          <ac:chgData name="華 秋本" userId="297fb004fc5de935" providerId="LiveId" clId="{F7D42CC9-7E50-49CC-9207-0ADDE30EC4F8}" dt="2024-10-02T10:05:52.106" v="3206" actId="1076"/>
          <ac:picMkLst>
            <pc:docMk/>
            <pc:sldMk cId="3045685313" sldId="271"/>
            <ac:picMk id="2050" creationId="{E416DE62-7386-A639-C21A-04057DBF4ED9}"/>
          </ac:picMkLst>
        </pc:picChg>
        <pc:picChg chg="add mod">
          <ac:chgData name="華 秋本" userId="297fb004fc5de935" providerId="LiveId" clId="{F7D42CC9-7E50-49CC-9207-0ADDE30EC4F8}" dt="2024-10-02T10:05:41.740" v="3203" actId="1076"/>
          <ac:picMkLst>
            <pc:docMk/>
            <pc:sldMk cId="3045685313" sldId="271"/>
            <ac:picMk id="2052" creationId="{05CB84BB-9513-F6F1-2A30-6619B6F13B18}"/>
          </ac:picMkLst>
        </pc:picChg>
      </pc:sldChg>
      <pc:sldChg chg="addSp delSp modSp add mod">
        <pc:chgData name="華 秋本" userId="297fb004fc5de935" providerId="LiveId" clId="{F7D42CC9-7E50-49CC-9207-0ADDE30EC4F8}" dt="2024-10-02T10:12:30.099" v="3344" actId="20577"/>
        <pc:sldMkLst>
          <pc:docMk/>
          <pc:sldMk cId="1795040720" sldId="272"/>
        </pc:sldMkLst>
        <pc:spChg chg="mod">
          <ac:chgData name="華 秋本" userId="297fb004fc5de935" providerId="LiveId" clId="{F7D42CC9-7E50-49CC-9207-0ADDE30EC4F8}" dt="2024-10-02T10:12:30.099" v="3344" actId="20577"/>
          <ac:spMkLst>
            <pc:docMk/>
            <pc:sldMk cId="1795040720" sldId="272"/>
            <ac:spMk id="2" creationId="{1A2B1038-3174-62C6-4562-578254298500}"/>
          </ac:spMkLst>
        </pc:spChg>
        <pc:spChg chg="mod">
          <ac:chgData name="華 秋本" userId="297fb004fc5de935" providerId="LiveId" clId="{F7D42CC9-7E50-49CC-9207-0ADDE30EC4F8}" dt="2024-10-02T10:10:01.214" v="3215" actId="20577"/>
          <ac:spMkLst>
            <pc:docMk/>
            <pc:sldMk cId="1795040720" sldId="272"/>
            <ac:spMk id="20" creationId="{91463C10-D4E0-4255-8ACB-08FC5F40F70B}"/>
          </ac:spMkLst>
        </pc:spChg>
        <pc:spChg chg="del">
          <ac:chgData name="華 秋本" userId="297fb004fc5de935" providerId="LiveId" clId="{F7D42CC9-7E50-49CC-9207-0ADDE30EC4F8}" dt="2024-10-02T10:10:14.620" v="3219" actId="478"/>
          <ac:spMkLst>
            <pc:docMk/>
            <pc:sldMk cId="1795040720" sldId="272"/>
            <ac:spMk id="21" creationId="{0F4F53D2-8F54-5F02-C53A-2BCF30CE7CB6}"/>
          </ac:spMkLst>
        </pc:spChg>
        <pc:spChg chg="mod">
          <ac:chgData name="華 秋本" userId="297fb004fc5de935" providerId="LiveId" clId="{F7D42CC9-7E50-49CC-9207-0ADDE30EC4F8}" dt="2024-10-02T10:11:06.244" v="3248" actId="1076"/>
          <ac:spMkLst>
            <pc:docMk/>
            <pc:sldMk cId="1795040720" sldId="272"/>
            <ac:spMk id="22" creationId="{497C6091-61BA-5258-DB01-F03721DD34E1}"/>
          </ac:spMkLst>
        </pc:spChg>
        <pc:picChg chg="add del">
          <ac:chgData name="華 秋本" userId="297fb004fc5de935" providerId="LiveId" clId="{F7D42CC9-7E50-49CC-9207-0ADDE30EC4F8}" dt="2024-10-02T10:10:01.668" v="3216" actId="478"/>
          <ac:picMkLst>
            <pc:docMk/>
            <pc:sldMk cId="1795040720" sldId="272"/>
            <ac:picMk id="5" creationId="{3C075CDC-FB00-469F-6794-345B4781119A}"/>
          </ac:picMkLst>
        </pc:picChg>
        <pc:picChg chg="add mod">
          <ac:chgData name="華 秋本" userId="297fb004fc5de935" providerId="LiveId" clId="{F7D42CC9-7E50-49CC-9207-0ADDE30EC4F8}" dt="2024-10-02T10:11:17.814" v="3250" actId="1076"/>
          <ac:picMkLst>
            <pc:docMk/>
            <pc:sldMk cId="1795040720" sldId="272"/>
            <ac:picMk id="7" creationId="{F9B3603C-4876-5CD2-5604-A22550A0542B}"/>
          </ac:picMkLst>
        </pc:picChg>
        <pc:picChg chg="del">
          <ac:chgData name="華 秋本" userId="297fb004fc5de935" providerId="LiveId" clId="{F7D42CC9-7E50-49CC-9207-0ADDE30EC4F8}" dt="2024-10-02T10:10:12.297" v="3218" actId="478"/>
          <ac:picMkLst>
            <pc:docMk/>
            <pc:sldMk cId="1795040720" sldId="272"/>
            <ac:picMk id="8" creationId="{AD7A8575-5FD8-8288-F208-E76D79C25D9E}"/>
          </ac:picMkLst>
        </pc:picChg>
        <pc:picChg chg="del">
          <ac:chgData name="華 秋本" userId="297fb004fc5de935" providerId="LiveId" clId="{F7D42CC9-7E50-49CC-9207-0ADDE30EC4F8}" dt="2024-10-02T10:10:23.289" v="3238" actId="478"/>
          <ac:picMkLst>
            <pc:docMk/>
            <pc:sldMk cId="1795040720" sldId="272"/>
            <ac:picMk id="10" creationId="{E28F1561-1D9A-BC4D-0F13-FF5F1B2F35B3}"/>
          </ac:picMkLst>
        </pc:picChg>
        <pc:picChg chg="del">
          <ac:chgData name="華 秋本" userId="297fb004fc5de935" providerId="LiveId" clId="{F7D42CC9-7E50-49CC-9207-0ADDE30EC4F8}" dt="2024-10-02T10:10:24.546" v="3239" actId="478"/>
          <ac:picMkLst>
            <pc:docMk/>
            <pc:sldMk cId="1795040720" sldId="272"/>
            <ac:picMk id="19" creationId="{2046570D-DF89-DAB6-CE98-82F1DCADBE0B}"/>
          </ac:picMkLst>
        </pc:picChg>
        <pc:picChg chg="del">
          <ac:chgData name="華 秋本" userId="297fb004fc5de935" providerId="LiveId" clId="{F7D42CC9-7E50-49CC-9207-0ADDE30EC4F8}" dt="2024-10-02T10:10:10.775" v="3217" actId="478"/>
          <ac:picMkLst>
            <pc:docMk/>
            <pc:sldMk cId="1795040720" sldId="272"/>
            <ac:picMk id="1026" creationId="{8774CFB0-7E35-D5B4-696F-039A0D8F4D0D}"/>
          </ac:picMkLst>
        </pc:picChg>
      </pc:sldChg>
      <pc:sldChg chg="addSp delSp modSp add mod">
        <pc:chgData name="華 秋本" userId="297fb004fc5de935" providerId="LiveId" clId="{F7D42CC9-7E50-49CC-9207-0ADDE30EC4F8}" dt="2024-10-02T10:34:41.247" v="3477" actId="1076"/>
        <pc:sldMkLst>
          <pc:docMk/>
          <pc:sldMk cId="989573486" sldId="273"/>
        </pc:sldMkLst>
        <pc:spChg chg="mod">
          <ac:chgData name="華 秋本" userId="297fb004fc5de935" providerId="LiveId" clId="{F7D42CC9-7E50-49CC-9207-0ADDE30EC4F8}" dt="2024-10-02T10:33:04.150" v="3434"/>
          <ac:spMkLst>
            <pc:docMk/>
            <pc:sldMk cId="989573486" sldId="273"/>
            <ac:spMk id="3" creationId="{8D69C73E-6350-6D9E-8662-74B463DBAB73}"/>
          </ac:spMkLst>
        </pc:spChg>
        <pc:spChg chg="mod">
          <ac:chgData name="華 秋本" userId="297fb004fc5de935" providerId="LiveId" clId="{F7D42CC9-7E50-49CC-9207-0ADDE30EC4F8}" dt="2024-10-02T10:34:41.247" v="3477" actId="1076"/>
          <ac:spMkLst>
            <pc:docMk/>
            <pc:sldMk cId="989573486" sldId="273"/>
            <ac:spMk id="10" creationId="{975FEA80-261C-6974-CD0D-49280D6401F1}"/>
          </ac:spMkLst>
        </pc:spChg>
        <pc:spChg chg="mod">
          <ac:chgData name="華 秋本" userId="297fb004fc5de935" providerId="LiveId" clId="{F7D42CC9-7E50-49CC-9207-0ADDE30EC4F8}" dt="2024-10-02T10:34:36.393" v="3476" actId="1076"/>
          <ac:spMkLst>
            <pc:docMk/>
            <pc:sldMk cId="989573486" sldId="273"/>
            <ac:spMk id="11" creationId="{6E165D11-A50E-9972-FB7C-7EE8A555A95C}"/>
          </ac:spMkLst>
        </pc:spChg>
        <pc:spChg chg="del">
          <ac:chgData name="華 秋本" userId="297fb004fc5de935" providerId="LiveId" clId="{F7D42CC9-7E50-49CC-9207-0ADDE30EC4F8}" dt="2024-10-02T10:33:07.717" v="3435" actId="478"/>
          <ac:spMkLst>
            <pc:docMk/>
            <pc:sldMk cId="989573486" sldId="273"/>
            <ac:spMk id="12" creationId="{AE6E4A20-5E08-25D8-094C-81BFD3594FAB}"/>
          </ac:spMkLst>
        </pc:spChg>
        <pc:spChg chg="mod">
          <ac:chgData name="華 秋本" userId="297fb004fc5de935" providerId="LiveId" clId="{F7D42CC9-7E50-49CC-9207-0ADDE30EC4F8}" dt="2024-10-02T10:33:13.006" v="3437" actId="1076"/>
          <ac:spMkLst>
            <pc:docMk/>
            <pc:sldMk cId="989573486" sldId="273"/>
            <ac:spMk id="13" creationId="{27A92F72-3FD3-BE26-319A-35BA565052E9}"/>
          </ac:spMkLst>
        </pc:spChg>
        <pc:picChg chg="add mod">
          <ac:chgData name="華 秋本" userId="297fb004fc5de935" providerId="LiveId" clId="{F7D42CC9-7E50-49CC-9207-0ADDE30EC4F8}" dt="2024-10-02T10:34:22.051" v="3473" actId="1076"/>
          <ac:picMkLst>
            <pc:docMk/>
            <pc:sldMk cId="989573486" sldId="273"/>
            <ac:picMk id="4" creationId="{528C966E-48FE-6888-FC67-3BAD1337DBB2}"/>
          </ac:picMkLst>
        </pc:picChg>
        <pc:picChg chg="del">
          <ac:chgData name="華 秋本" userId="297fb004fc5de935" providerId="LiveId" clId="{F7D42CC9-7E50-49CC-9207-0ADDE30EC4F8}" dt="2024-10-02T10:33:19.348" v="3440" actId="478"/>
          <ac:picMkLst>
            <pc:docMk/>
            <pc:sldMk cId="989573486" sldId="273"/>
            <ac:picMk id="5" creationId="{D698CD98-F6DC-D94B-7476-A7F96AE80DA4}"/>
          </ac:picMkLst>
        </pc:picChg>
        <pc:picChg chg="mod">
          <ac:chgData name="華 秋本" userId="297fb004fc5de935" providerId="LiveId" clId="{F7D42CC9-7E50-49CC-9207-0ADDE30EC4F8}" dt="2024-10-02T10:34:30.473" v="3475" actId="14100"/>
          <ac:picMkLst>
            <pc:docMk/>
            <pc:sldMk cId="989573486" sldId="273"/>
            <ac:picMk id="6" creationId="{ED4282D4-E098-590C-70A4-1561EE4D316B}"/>
          </ac:picMkLst>
        </pc:picChg>
        <pc:picChg chg="mod">
          <ac:chgData name="華 秋本" userId="297fb004fc5de935" providerId="LiveId" clId="{F7D42CC9-7E50-49CC-9207-0ADDE30EC4F8}" dt="2024-10-02T10:33:16.789" v="3439" actId="1076"/>
          <ac:picMkLst>
            <pc:docMk/>
            <pc:sldMk cId="989573486" sldId="273"/>
            <ac:picMk id="7" creationId="{32BEFE71-6B07-9425-B5E2-6B91B0491DE7}"/>
          </ac:picMkLst>
        </pc:picChg>
        <pc:picChg chg="del">
          <ac:chgData name="華 秋本" userId="297fb004fc5de935" providerId="LiveId" clId="{F7D42CC9-7E50-49CC-9207-0ADDE30EC4F8}" dt="2024-10-02T10:33:08.955" v="3436" actId="478"/>
          <ac:picMkLst>
            <pc:docMk/>
            <pc:sldMk cId="989573486" sldId="273"/>
            <ac:picMk id="9" creationId="{249BFE86-ABE8-51AC-9958-AD4AA312987F}"/>
          </ac:picMkLst>
        </pc:picChg>
      </pc:sldChg>
      <pc:sldChg chg="addSp delSp modSp add mod">
        <pc:chgData name="華 秋本" userId="297fb004fc5de935" providerId="LiveId" clId="{F7D42CC9-7E50-49CC-9207-0ADDE30EC4F8}" dt="2024-10-02T10:57:19.210" v="3538"/>
        <pc:sldMkLst>
          <pc:docMk/>
          <pc:sldMk cId="3714886534" sldId="274"/>
        </pc:sldMkLst>
        <pc:spChg chg="add mod">
          <ac:chgData name="華 秋本" userId="297fb004fc5de935" providerId="LiveId" clId="{F7D42CC9-7E50-49CC-9207-0ADDE30EC4F8}" dt="2024-10-02T10:57:09.250" v="3529"/>
          <ac:spMkLst>
            <pc:docMk/>
            <pc:sldMk cId="3714886534" sldId="274"/>
            <ac:spMk id="4" creationId="{99177BE2-44F0-9945-E8F8-964445624BFA}"/>
          </ac:spMkLst>
        </pc:spChg>
        <pc:spChg chg="add mod">
          <ac:chgData name="華 秋本" userId="297fb004fc5de935" providerId="LiveId" clId="{F7D42CC9-7E50-49CC-9207-0ADDE30EC4F8}" dt="2024-10-02T10:57:19.210" v="3538"/>
          <ac:spMkLst>
            <pc:docMk/>
            <pc:sldMk cId="3714886534" sldId="274"/>
            <ac:spMk id="5" creationId="{314108B5-0CF9-1539-A55E-F4C43B5568CE}"/>
          </ac:spMkLst>
        </pc:spChg>
        <pc:spChg chg="mod">
          <ac:chgData name="華 秋本" userId="297fb004fc5de935" providerId="LiveId" clId="{F7D42CC9-7E50-49CC-9207-0ADDE30EC4F8}" dt="2024-10-02T10:54:34.138" v="3495"/>
          <ac:spMkLst>
            <pc:docMk/>
            <pc:sldMk cId="3714886534" sldId="274"/>
            <ac:spMk id="11" creationId="{147FF7BF-91FE-E2DA-B664-F50CA07AE240}"/>
          </ac:spMkLst>
        </pc:spChg>
        <pc:spChg chg="del">
          <ac:chgData name="華 秋本" userId="297fb004fc5de935" providerId="LiveId" clId="{F7D42CC9-7E50-49CC-9207-0ADDE30EC4F8}" dt="2024-10-02T10:54:38.914" v="3497" actId="478"/>
          <ac:spMkLst>
            <pc:docMk/>
            <pc:sldMk cId="3714886534" sldId="274"/>
            <ac:spMk id="12" creationId="{0A05C7AB-3BFD-1E9D-706D-477C4C396574}"/>
          </ac:spMkLst>
        </pc:spChg>
        <pc:picChg chg="mod">
          <ac:chgData name="華 秋本" userId="297fb004fc5de935" providerId="LiveId" clId="{F7D42CC9-7E50-49CC-9207-0ADDE30EC4F8}" dt="2024-10-02T10:56:31.428" v="3505" actId="14100"/>
          <ac:picMkLst>
            <pc:docMk/>
            <pc:sldMk cId="3714886534" sldId="274"/>
            <ac:picMk id="2" creationId="{3E5AC9DF-604B-381C-D414-965EE27F1B03}"/>
          </ac:picMkLst>
        </pc:picChg>
        <pc:picChg chg="del">
          <ac:chgData name="華 秋本" userId="297fb004fc5de935" providerId="LiveId" clId="{F7D42CC9-7E50-49CC-9207-0ADDE30EC4F8}" dt="2024-10-02T10:54:36.541" v="3496" actId="478"/>
          <ac:picMkLst>
            <pc:docMk/>
            <pc:sldMk cId="3714886534" sldId="274"/>
            <ac:picMk id="1026" creationId="{4CE2CB4D-DB04-C342-F358-1A56FB30A94E}"/>
          </ac:picMkLst>
        </pc:picChg>
        <pc:picChg chg="add mod">
          <ac:chgData name="華 秋本" userId="297fb004fc5de935" providerId="LiveId" clId="{F7D42CC9-7E50-49CC-9207-0ADDE30EC4F8}" dt="2024-10-02T10:55:46.605" v="3502" actId="1076"/>
          <ac:picMkLst>
            <pc:docMk/>
            <pc:sldMk cId="3714886534" sldId="274"/>
            <ac:picMk id="3074" creationId="{A07F9AF8-E5C5-7102-23F5-2067FF0A9006}"/>
          </ac:picMkLst>
        </pc:picChg>
        <pc:picChg chg="add mod">
          <ac:chgData name="華 秋本" userId="297fb004fc5de935" providerId="LiveId" clId="{F7D42CC9-7E50-49CC-9207-0ADDE30EC4F8}" dt="2024-10-02T10:56:39.816" v="3507" actId="1076"/>
          <ac:picMkLst>
            <pc:docMk/>
            <pc:sldMk cId="3714886534" sldId="274"/>
            <ac:picMk id="3076" creationId="{086957DA-45CD-52CD-7FF1-BA1392239B33}"/>
          </ac:picMkLst>
        </pc:picChg>
      </pc:sldChg>
      <pc:sldChg chg="addSp delSp modSp add mod">
        <pc:chgData name="華 秋本" userId="297fb004fc5de935" providerId="LiveId" clId="{F7D42CC9-7E50-49CC-9207-0ADDE30EC4F8}" dt="2024-10-02T11:11:35.893" v="3621" actId="1076"/>
        <pc:sldMkLst>
          <pc:docMk/>
          <pc:sldMk cId="2298803333" sldId="275"/>
        </pc:sldMkLst>
        <pc:spChg chg="mod">
          <ac:chgData name="華 秋本" userId="297fb004fc5de935" providerId="LiveId" clId="{F7D42CC9-7E50-49CC-9207-0ADDE30EC4F8}" dt="2024-10-02T11:08:08.829" v="3574"/>
          <ac:spMkLst>
            <pc:docMk/>
            <pc:sldMk cId="2298803333" sldId="275"/>
            <ac:spMk id="2" creationId="{1A2B1038-3174-62C6-4562-578254298500}"/>
          </ac:spMkLst>
        </pc:spChg>
        <pc:spChg chg="add mod">
          <ac:chgData name="華 秋本" userId="297fb004fc5de935" providerId="LiveId" clId="{F7D42CC9-7E50-49CC-9207-0ADDE30EC4F8}" dt="2024-10-02T11:08:48.247" v="3580" actId="1076"/>
          <ac:spMkLst>
            <pc:docMk/>
            <pc:sldMk cId="2298803333" sldId="275"/>
            <ac:spMk id="3" creationId="{878118D3-FCD9-19EC-5CAC-9E0FE56BBCF5}"/>
          </ac:spMkLst>
        </pc:spChg>
        <pc:spChg chg="add del">
          <ac:chgData name="華 秋本" userId="297fb004fc5de935" providerId="LiveId" clId="{F7D42CC9-7E50-49CC-9207-0ADDE30EC4F8}" dt="2024-10-02T11:09:49.415" v="3605" actId="478"/>
          <ac:spMkLst>
            <pc:docMk/>
            <pc:sldMk cId="2298803333" sldId="275"/>
            <ac:spMk id="10" creationId="{19F17212-754C-FD9D-3EE7-BCE24AD286CF}"/>
          </ac:spMkLst>
        </pc:spChg>
        <pc:spChg chg="add">
          <ac:chgData name="華 秋本" userId="297fb004fc5de935" providerId="LiveId" clId="{F7D42CC9-7E50-49CC-9207-0ADDE30EC4F8}" dt="2024-10-02T11:09:51.314" v="3606"/>
          <ac:spMkLst>
            <pc:docMk/>
            <pc:sldMk cId="2298803333" sldId="275"/>
            <ac:spMk id="11" creationId="{7F3BB5F4-2AA1-CB81-37E5-9E1B1FB3BFE8}"/>
          </ac:spMkLst>
        </pc:spChg>
        <pc:spChg chg="mod">
          <ac:chgData name="華 秋本" userId="297fb004fc5de935" providerId="LiveId" clId="{F7D42CC9-7E50-49CC-9207-0ADDE30EC4F8}" dt="2024-10-02T11:11:19.652" v="3616" actId="1076"/>
          <ac:spMkLst>
            <pc:docMk/>
            <pc:sldMk cId="2298803333" sldId="275"/>
            <ac:spMk id="20" creationId="{91463C10-D4E0-4255-8ACB-08FC5F40F70B}"/>
          </ac:spMkLst>
        </pc:spChg>
        <pc:spChg chg="del">
          <ac:chgData name="華 秋本" userId="297fb004fc5de935" providerId="LiveId" clId="{F7D42CC9-7E50-49CC-9207-0ADDE30EC4F8}" dt="2024-10-02T11:08:40.332" v="3578" actId="478"/>
          <ac:spMkLst>
            <pc:docMk/>
            <pc:sldMk cId="2298803333" sldId="275"/>
            <ac:spMk id="22" creationId="{497C6091-61BA-5258-DB01-F03721DD34E1}"/>
          </ac:spMkLst>
        </pc:spChg>
        <pc:picChg chg="del">
          <ac:chgData name="華 秋本" userId="297fb004fc5de935" providerId="LiveId" clId="{F7D42CC9-7E50-49CC-9207-0ADDE30EC4F8}" dt="2024-10-02T11:08:12.096" v="3576" actId="478"/>
          <ac:picMkLst>
            <pc:docMk/>
            <pc:sldMk cId="2298803333" sldId="275"/>
            <ac:picMk id="4" creationId="{33C7FCEC-805D-C618-8FFC-57E4F4AD30B9}"/>
          </ac:picMkLst>
        </pc:picChg>
        <pc:picChg chg="del">
          <ac:chgData name="華 秋本" userId="297fb004fc5de935" providerId="LiveId" clId="{F7D42CC9-7E50-49CC-9207-0ADDE30EC4F8}" dt="2024-10-02T11:08:10.918" v="3575" actId="478"/>
          <ac:picMkLst>
            <pc:docMk/>
            <pc:sldMk cId="2298803333" sldId="275"/>
            <ac:picMk id="5" creationId="{3C075CDC-FB00-469F-6794-345B4781119A}"/>
          </ac:picMkLst>
        </pc:picChg>
        <pc:picChg chg="del">
          <ac:chgData name="華 秋本" userId="297fb004fc5de935" providerId="LiveId" clId="{F7D42CC9-7E50-49CC-9207-0ADDE30EC4F8}" dt="2024-10-02T11:08:13.666" v="3577" actId="478"/>
          <ac:picMkLst>
            <pc:docMk/>
            <pc:sldMk cId="2298803333" sldId="275"/>
            <ac:picMk id="7" creationId="{F9B3603C-4876-5CD2-5604-A22550A0542B}"/>
          </ac:picMkLst>
        </pc:picChg>
        <pc:picChg chg="add mod">
          <ac:chgData name="華 秋本" userId="297fb004fc5de935" providerId="LiveId" clId="{F7D42CC9-7E50-49CC-9207-0ADDE30EC4F8}" dt="2024-10-02T11:11:33.254" v="3620" actId="14100"/>
          <ac:picMkLst>
            <pc:docMk/>
            <pc:sldMk cId="2298803333" sldId="275"/>
            <ac:picMk id="8" creationId="{1540855A-EA88-2EEA-92C9-61C1581101E4}"/>
          </ac:picMkLst>
        </pc:picChg>
        <pc:picChg chg="add mod">
          <ac:chgData name="華 秋本" userId="297fb004fc5de935" providerId="LiveId" clId="{F7D42CC9-7E50-49CC-9207-0ADDE30EC4F8}" dt="2024-10-02T11:11:35.893" v="3621" actId="1076"/>
          <ac:picMkLst>
            <pc:docMk/>
            <pc:sldMk cId="2298803333" sldId="275"/>
            <ac:picMk id="9" creationId="{F7710ADB-BE69-CB96-D9D8-288B1D286023}"/>
          </ac:picMkLst>
        </pc:picChg>
        <pc:picChg chg="add mod">
          <ac:chgData name="華 秋本" userId="297fb004fc5de935" providerId="LiveId" clId="{F7D42CC9-7E50-49CC-9207-0ADDE30EC4F8}" dt="2024-10-02T11:11:26.265" v="3619" actId="14100"/>
          <ac:picMkLst>
            <pc:docMk/>
            <pc:sldMk cId="2298803333" sldId="275"/>
            <ac:picMk id="13" creationId="{6AD49F10-7A46-E3DF-E30D-84812E4DE13E}"/>
          </ac:picMkLst>
        </pc:picChg>
        <pc:picChg chg="add mod">
          <ac:chgData name="華 秋本" userId="297fb004fc5de935" providerId="LiveId" clId="{F7D42CC9-7E50-49CC-9207-0ADDE30EC4F8}" dt="2024-10-02T11:11:22.058" v="3617" actId="1076"/>
          <ac:picMkLst>
            <pc:docMk/>
            <pc:sldMk cId="2298803333" sldId="275"/>
            <ac:picMk id="4102" creationId="{1612CDFD-54CD-5100-9D7A-E46F126799C8}"/>
          </ac:picMkLst>
        </pc:picChg>
      </pc:sldChg>
      <pc:sldChg chg="addSp modSp add mod setBg">
        <pc:chgData name="華 秋本" userId="297fb004fc5de935" providerId="LiveId" clId="{F7D42CC9-7E50-49CC-9207-0ADDE30EC4F8}" dt="2024-10-02T11:43:27.017" v="3836"/>
        <pc:sldMkLst>
          <pc:docMk/>
          <pc:sldMk cId="3274176351" sldId="276"/>
        </pc:sldMkLst>
        <pc:spChg chg="mod">
          <ac:chgData name="華 秋本" userId="297fb004fc5de935" providerId="LiveId" clId="{F7D42CC9-7E50-49CC-9207-0ADDE30EC4F8}" dt="2024-10-02T11:39:58.651" v="3777" actId="1076"/>
          <ac:spMkLst>
            <pc:docMk/>
            <pc:sldMk cId="3274176351" sldId="276"/>
            <ac:spMk id="2" creationId="{C6E665D2-8229-4B57-A94C-A6EB7600211F}"/>
          </ac:spMkLst>
        </pc:spChg>
        <pc:spChg chg="add mod">
          <ac:chgData name="華 秋本" userId="297fb004fc5de935" providerId="LiveId" clId="{F7D42CC9-7E50-49CC-9207-0ADDE30EC4F8}" dt="2024-10-02T11:43:27.017" v="3836"/>
          <ac:spMkLst>
            <pc:docMk/>
            <pc:sldMk cId="3274176351" sldId="276"/>
            <ac:spMk id="5" creationId="{679B1DF1-2A56-34CA-C950-B44BB34DE8B2}"/>
          </ac:spMkLst>
        </pc:spChg>
      </pc:sldChg>
      <pc:sldChg chg="addSp modSp add mod setBg">
        <pc:chgData name="華 秋本" userId="297fb004fc5de935" providerId="LiveId" clId="{F7D42CC9-7E50-49CC-9207-0ADDE30EC4F8}" dt="2024-10-02T11:43:31.105" v="3837"/>
        <pc:sldMkLst>
          <pc:docMk/>
          <pc:sldMk cId="665620551" sldId="277"/>
        </pc:sldMkLst>
        <pc:spChg chg="mod">
          <ac:chgData name="華 秋本" userId="297fb004fc5de935" providerId="LiveId" clId="{F7D42CC9-7E50-49CC-9207-0ADDE30EC4F8}" dt="2024-10-02T11:40:56.201" v="3795" actId="14100"/>
          <ac:spMkLst>
            <pc:docMk/>
            <pc:sldMk cId="665620551" sldId="277"/>
            <ac:spMk id="2" creationId="{C6E665D2-8229-4B57-A94C-A6EB7600211F}"/>
          </ac:spMkLst>
        </pc:spChg>
        <pc:spChg chg="add mod">
          <ac:chgData name="華 秋本" userId="297fb004fc5de935" providerId="LiveId" clId="{F7D42CC9-7E50-49CC-9207-0ADDE30EC4F8}" dt="2024-10-02T11:43:31.105" v="3837"/>
          <ac:spMkLst>
            <pc:docMk/>
            <pc:sldMk cId="665620551" sldId="277"/>
            <ac:spMk id="5" creationId="{848A5D01-0BD0-DA6B-E0C3-AE803A8EC55B}"/>
          </ac:spMkLst>
        </pc:spChg>
        <pc:picChg chg="mod">
          <ac:chgData name="華 秋本" userId="297fb004fc5de935" providerId="LiveId" clId="{F7D42CC9-7E50-49CC-9207-0ADDE30EC4F8}" dt="2024-10-02T11:40:42.221" v="3779" actId="1076"/>
          <ac:picMkLst>
            <pc:docMk/>
            <pc:sldMk cId="665620551" sldId="277"/>
            <ac:picMk id="3" creationId="{1D9C5F6C-3B0B-E4E8-3F41-8FFD76B8A9D5}"/>
          </ac:picMkLst>
        </pc:picChg>
        <pc:picChg chg="mod">
          <ac:chgData name="華 秋本" userId="297fb004fc5de935" providerId="LiveId" clId="{F7D42CC9-7E50-49CC-9207-0ADDE30EC4F8}" dt="2024-10-02T11:40:44.296" v="3780" actId="1076"/>
          <ac:picMkLst>
            <pc:docMk/>
            <pc:sldMk cId="665620551" sldId="277"/>
            <ac:picMk id="4" creationId="{01322FB0-6CED-9F0B-012E-6B39CD4BE41D}"/>
          </ac:picMkLst>
        </pc:picChg>
      </pc:sldChg>
      <pc:sldChg chg="addSp modSp add mod setBg">
        <pc:chgData name="華 秋本" userId="297fb004fc5de935" providerId="LiveId" clId="{F7D42CC9-7E50-49CC-9207-0ADDE30EC4F8}" dt="2024-10-02T11:43:35.046" v="3838"/>
        <pc:sldMkLst>
          <pc:docMk/>
          <pc:sldMk cId="3970941588" sldId="278"/>
        </pc:sldMkLst>
        <pc:spChg chg="mod">
          <ac:chgData name="華 秋本" userId="297fb004fc5de935" providerId="LiveId" clId="{F7D42CC9-7E50-49CC-9207-0ADDE30EC4F8}" dt="2024-10-02T11:42:16.025" v="3819" actId="1076"/>
          <ac:spMkLst>
            <pc:docMk/>
            <pc:sldMk cId="3970941588" sldId="278"/>
            <ac:spMk id="2" creationId="{C6E665D2-8229-4B57-A94C-A6EB7600211F}"/>
          </ac:spMkLst>
        </pc:spChg>
        <pc:spChg chg="add mod">
          <ac:chgData name="華 秋本" userId="297fb004fc5de935" providerId="LiveId" clId="{F7D42CC9-7E50-49CC-9207-0ADDE30EC4F8}" dt="2024-10-02T11:43:35.046" v="3838"/>
          <ac:spMkLst>
            <pc:docMk/>
            <pc:sldMk cId="3970941588" sldId="278"/>
            <ac:spMk id="5" creationId="{63A94C71-E702-09D7-B12F-BA2D96DEA743}"/>
          </ac:spMkLst>
        </pc:spChg>
      </pc:sldChg>
      <pc:sldChg chg="addSp modSp add mod setBg">
        <pc:chgData name="華 秋本" userId="297fb004fc5de935" providerId="LiveId" clId="{F7D42CC9-7E50-49CC-9207-0ADDE30EC4F8}" dt="2024-10-02T11:43:38.781" v="3839"/>
        <pc:sldMkLst>
          <pc:docMk/>
          <pc:sldMk cId="1516256518" sldId="279"/>
        </pc:sldMkLst>
        <pc:spChg chg="mod">
          <ac:chgData name="華 秋本" userId="297fb004fc5de935" providerId="LiveId" clId="{F7D42CC9-7E50-49CC-9207-0ADDE30EC4F8}" dt="2024-10-02T11:43:15.414" v="3835" actId="1076"/>
          <ac:spMkLst>
            <pc:docMk/>
            <pc:sldMk cId="1516256518" sldId="279"/>
            <ac:spMk id="2" creationId="{C6E665D2-8229-4B57-A94C-A6EB7600211F}"/>
          </ac:spMkLst>
        </pc:spChg>
        <pc:spChg chg="add mod">
          <ac:chgData name="華 秋本" userId="297fb004fc5de935" providerId="LiveId" clId="{F7D42CC9-7E50-49CC-9207-0ADDE30EC4F8}" dt="2024-10-02T11:43:38.781" v="3839"/>
          <ac:spMkLst>
            <pc:docMk/>
            <pc:sldMk cId="1516256518" sldId="279"/>
            <ac:spMk id="4" creationId="{3CFD85E1-E911-9FEB-3EE8-C9F1C96E42E7}"/>
          </ac:spMkLst>
        </pc:spChg>
      </pc:sldChg>
      <pc:sldMasterChg chg="modSp modSldLayout">
        <pc:chgData name="華 秋本" userId="297fb004fc5de935" providerId="LiveId" clId="{F7D42CC9-7E50-49CC-9207-0ADDE30EC4F8}" dt="2024-08-23T08:22:56.381" v="2603"/>
        <pc:sldMasterMkLst>
          <pc:docMk/>
          <pc:sldMasterMk cId="3725496171" sldId="2147483648"/>
        </pc:sldMasterMkLst>
        <pc:spChg chg="mod">
          <ac:chgData name="華 秋本" userId="297fb004fc5de935" providerId="LiveId" clId="{F7D42CC9-7E50-49CC-9207-0ADDE30EC4F8}" dt="2024-08-23T08:22:56.381" v="2603"/>
          <ac:spMkLst>
            <pc:docMk/>
            <pc:sldMasterMk cId="3725496171" sldId="2147483648"/>
            <ac:spMk id="2" creationId="{3B458623-44A9-2F8B-5F1D-CC6DBB5CF583}"/>
          </ac:spMkLst>
        </pc:spChg>
        <pc:spChg chg="mod">
          <ac:chgData name="華 秋本" userId="297fb004fc5de935" providerId="LiveId" clId="{F7D42CC9-7E50-49CC-9207-0ADDE30EC4F8}" dt="2024-08-23T08:22:56.381" v="2603"/>
          <ac:spMkLst>
            <pc:docMk/>
            <pc:sldMasterMk cId="3725496171" sldId="2147483648"/>
            <ac:spMk id="3" creationId="{E365A568-EB0F-0BB0-C572-8A94334FFDB8}"/>
          </ac:spMkLst>
        </pc:spChg>
        <pc:spChg chg="mod">
          <ac:chgData name="華 秋本" userId="297fb004fc5de935" providerId="LiveId" clId="{F7D42CC9-7E50-49CC-9207-0ADDE30EC4F8}" dt="2024-08-23T08:22:56.381" v="2603"/>
          <ac:spMkLst>
            <pc:docMk/>
            <pc:sldMasterMk cId="3725496171" sldId="2147483648"/>
            <ac:spMk id="4" creationId="{607D829C-1AFD-3960-2283-9D52A9860267}"/>
          </ac:spMkLst>
        </pc:spChg>
        <pc:spChg chg="mod">
          <ac:chgData name="華 秋本" userId="297fb004fc5de935" providerId="LiveId" clId="{F7D42CC9-7E50-49CC-9207-0ADDE30EC4F8}" dt="2024-08-23T08:22:56.381" v="2603"/>
          <ac:spMkLst>
            <pc:docMk/>
            <pc:sldMasterMk cId="3725496171" sldId="2147483648"/>
            <ac:spMk id="5" creationId="{80BF1F38-0DD9-4FB6-9F4F-0468624488E7}"/>
          </ac:spMkLst>
        </pc:spChg>
        <pc:spChg chg="mod">
          <ac:chgData name="華 秋本" userId="297fb004fc5de935" providerId="LiveId" clId="{F7D42CC9-7E50-49CC-9207-0ADDE30EC4F8}" dt="2024-08-23T08:22:56.381" v="2603"/>
          <ac:spMkLst>
            <pc:docMk/>
            <pc:sldMasterMk cId="3725496171" sldId="2147483648"/>
            <ac:spMk id="6" creationId="{9E34CB20-7C6F-D2E0-87F4-15EAE4FE8C31}"/>
          </ac:spMkLst>
        </pc:spChg>
        <pc:sldLayoutChg chg="modSp">
          <pc:chgData name="華 秋本" userId="297fb004fc5de935" providerId="LiveId" clId="{F7D42CC9-7E50-49CC-9207-0ADDE30EC4F8}" dt="2024-08-23T08:22:56.381" v="2603"/>
          <pc:sldLayoutMkLst>
            <pc:docMk/>
            <pc:sldMasterMk cId="3725496171" sldId="2147483648"/>
            <pc:sldLayoutMk cId="2947823674" sldId="2147483649"/>
          </pc:sldLayoutMkLst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2947823674" sldId="2147483649"/>
              <ac:spMk id="2" creationId="{E5268353-E278-FFCA-0AFC-378324D87CA5}"/>
            </ac:spMkLst>
          </pc:spChg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2947823674" sldId="2147483649"/>
              <ac:spMk id="3" creationId="{C2337E26-8150-F360-7F0A-C4B2D2FF44B9}"/>
            </ac:spMkLst>
          </pc:spChg>
        </pc:sldLayoutChg>
        <pc:sldLayoutChg chg="modSp">
          <pc:chgData name="華 秋本" userId="297fb004fc5de935" providerId="LiveId" clId="{F7D42CC9-7E50-49CC-9207-0ADDE30EC4F8}" dt="2024-08-23T08:22:56.381" v="2603"/>
          <pc:sldLayoutMkLst>
            <pc:docMk/>
            <pc:sldMasterMk cId="3725496171" sldId="2147483648"/>
            <pc:sldLayoutMk cId="3730816526" sldId="2147483651"/>
          </pc:sldLayoutMkLst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3730816526" sldId="2147483651"/>
              <ac:spMk id="2" creationId="{DEDC7956-1281-6D78-BBA6-B45A0A19D0C9}"/>
            </ac:spMkLst>
          </pc:spChg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3730816526" sldId="2147483651"/>
              <ac:spMk id="3" creationId="{3F54BF76-0611-A519-EEF9-28EFDDCC3DF5}"/>
            </ac:spMkLst>
          </pc:spChg>
        </pc:sldLayoutChg>
        <pc:sldLayoutChg chg="modSp">
          <pc:chgData name="華 秋本" userId="297fb004fc5de935" providerId="LiveId" clId="{F7D42CC9-7E50-49CC-9207-0ADDE30EC4F8}" dt="2024-08-23T08:22:56.381" v="2603"/>
          <pc:sldLayoutMkLst>
            <pc:docMk/>
            <pc:sldMasterMk cId="3725496171" sldId="2147483648"/>
            <pc:sldLayoutMk cId="252310303" sldId="2147483652"/>
          </pc:sldLayoutMkLst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252310303" sldId="2147483652"/>
              <ac:spMk id="3" creationId="{94262AE8-0952-7375-B0A4-93B2C08DBC40}"/>
            </ac:spMkLst>
          </pc:spChg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252310303" sldId="2147483652"/>
              <ac:spMk id="4" creationId="{68C4BB87-ECA9-675D-6561-2E7B417DB575}"/>
            </ac:spMkLst>
          </pc:spChg>
        </pc:sldLayoutChg>
        <pc:sldLayoutChg chg="modSp">
          <pc:chgData name="華 秋本" userId="297fb004fc5de935" providerId="LiveId" clId="{F7D42CC9-7E50-49CC-9207-0ADDE30EC4F8}" dt="2024-08-23T08:22:56.381" v="2603"/>
          <pc:sldLayoutMkLst>
            <pc:docMk/>
            <pc:sldMasterMk cId="3725496171" sldId="2147483648"/>
            <pc:sldLayoutMk cId="413294867" sldId="2147483653"/>
          </pc:sldLayoutMkLst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413294867" sldId="2147483653"/>
              <ac:spMk id="2" creationId="{7F20946D-7B1C-98F2-36B3-06014941A20E}"/>
            </ac:spMkLst>
          </pc:spChg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413294867" sldId="2147483653"/>
              <ac:spMk id="3" creationId="{922BAA0D-3C6E-8B5A-5C06-2C857B222BC4}"/>
            </ac:spMkLst>
          </pc:spChg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413294867" sldId="2147483653"/>
              <ac:spMk id="4" creationId="{3DB6DF11-D337-7E70-D600-625A60EBF37D}"/>
            </ac:spMkLst>
          </pc:spChg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413294867" sldId="2147483653"/>
              <ac:spMk id="5" creationId="{B8BBC7CF-AE0B-421C-102B-D0791C67FF2D}"/>
            </ac:spMkLst>
          </pc:spChg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413294867" sldId="2147483653"/>
              <ac:spMk id="6" creationId="{D6E9ED48-C915-EA02-F707-FC9889D117B9}"/>
            </ac:spMkLst>
          </pc:spChg>
        </pc:sldLayoutChg>
        <pc:sldLayoutChg chg="modSp">
          <pc:chgData name="華 秋本" userId="297fb004fc5de935" providerId="LiveId" clId="{F7D42CC9-7E50-49CC-9207-0ADDE30EC4F8}" dt="2024-08-23T08:22:56.381" v="2603"/>
          <pc:sldLayoutMkLst>
            <pc:docMk/>
            <pc:sldMasterMk cId="3725496171" sldId="2147483648"/>
            <pc:sldLayoutMk cId="2235644793" sldId="2147483656"/>
          </pc:sldLayoutMkLst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2235644793" sldId="2147483656"/>
              <ac:spMk id="2" creationId="{AD5817D1-250B-A82B-3416-88795C801A4E}"/>
            </ac:spMkLst>
          </pc:spChg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2235644793" sldId="2147483656"/>
              <ac:spMk id="3" creationId="{603BB42C-8F93-1B9D-5CA8-0B0A91920EED}"/>
            </ac:spMkLst>
          </pc:spChg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2235644793" sldId="2147483656"/>
              <ac:spMk id="4" creationId="{7A028A1F-E637-888C-8445-066E0BC0628E}"/>
            </ac:spMkLst>
          </pc:spChg>
        </pc:sldLayoutChg>
        <pc:sldLayoutChg chg="modSp">
          <pc:chgData name="華 秋本" userId="297fb004fc5de935" providerId="LiveId" clId="{F7D42CC9-7E50-49CC-9207-0ADDE30EC4F8}" dt="2024-08-23T08:22:56.381" v="2603"/>
          <pc:sldLayoutMkLst>
            <pc:docMk/>
            <pc:sldMasterMk cId="3725496171" sldId="2147483648"/>
            <pc:sldLayoutMk cId="2010206350" sldId="2147483657"/>
          </pc:sldLayoutMkLst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2010206350" sldId="2147483657"/>
              <ac:spMk id="2" creationId="{08A8F605-D951-A2CB-B66B-9206E034C74C}"/>
            </ac:spMkLst>
          </pc:spChg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2010206350" sldId="2147483657"/>
              <ac:spMk id="3" creationId="{0DB3545D-9171-403F-2544-9FF837A53059}"/>
            </ac:spMkLst>
          </pc:spChg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2010206350" sldId="2147483657"/>
              <ac:spMk id="4" creationId="{582B85F4-095F-AF72-C0C5-65B52AF4920F}"/>
            </ac:spMkLst>
          </pc:spChg>
        </pc:sldLayoutChg>
        <pc:sldLayoutChg chg="modSp">
          <pc:chgData name="華 秋本" userId="297fb004fc5de935" providerId="LiveId" clId="{F7D42CC9-7E50-49CC-9207-0ADDE30EC4F8}" dt="2024-08-23T08:22:56.381" v="2603"/>
          <pc:sldLayoutMkLst>
            <pc:docMk/>
            <pc:sldMasterMk cId="3725496171" sldId="2147483648"/>
            <pc:sldLayoutMk cId="200872203" sldId="2147483659"/>
          </pc:sldLayoutMkLst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200872203" sldId="2147483659"/>
              <ac:spMk id="2" creationId="{AD764943-0F79-F7F1-B640-B208BCFA58D3}"/>
            </ac:spMkLst>
          </pc:spChg>
          <pc:spChg chg="mod">
            <ac:chgData name="華 秋本" userId="297fb004fc5de935" providerId="LiveId" clId="{F7D42CC9-7E50-49CC-9207-0ADDE30EC4F8}" dt="2024-08-23T08:22:56.381" v="2603"/>
            <ac:spMkLst>
              <pc:docMk/>
              <pc:sldMasterMk cId="3725496171" sldId="2147483648"/>
              <pc:sldLayoutMk cId="200872203" sldId="2147483659"/>
              <ac:spMk id="3" creationId="{47F3FC9A-FFA5-D37C-0543-0B3FC9A76305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7202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6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056"/>
          </a:xfrm>
          <a:prstGeom prst="rect">
            <a:avLst/>
          </a:prstGeom>
        </p:spPr>
        <p:txBody>
          <a:bodyPr vert="horz" lIns="95563" tIns="47781" rIns="95563" bIns="47781" rtlCol="0"/>
          <a:lstStyle>
            <a:lvl1pPr algn="r">
              <a:defRPr sz="1300"/>
            </a:lvl1pPr>
          </a:lstStyle>
          <a:p>
            <a:fld id="{C108EC33-A60C-4FF9-96AF-7A04372A9342}" type="datetimeFigureOut">
              <a:rPr kumimoji="1" lang="ja-JP" altLang="en-US" smtClean="0"/>
              <a:t>2025/1/31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3" tIns="47781" rIns="95563" bIns="47781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63" tIns="47781" rIns="95563" bIns="4778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5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5"/>
          </a:xfrm>
          <a:prstGeom prst="rect">
            <a:avLst/>
          </a:prstGeom>
        </p:spPr>
        <p:txBody>
          <a:bodyPr vert="horz" lIns="95563" tIns="47781" rIns="95563" bIns="47781" rtlCol="0" anchor="b"/>
          <a:lstStyle>
            <a:lvl1pPr algn="r">
              <a:defRPr sz="1300"/>
            </a:lvl1pPr>
          </a:lstStyle>
          <a:p>
            <a:fld id="{53BE4A73-B401-4367-BB43-002D7D52E4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17236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911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C588-7E26-4096-A831-7915C6E3724D}" type="datetimeFigureOut">
              <a:rPr kumimoji="1" lang="ja-JP" altLang="en-US" smtClean="0"/>
              <a:t>2025/1/31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4D51-7482-491A-B893-03531E6499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896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C588-7E26-4096-A831-7915C6E3724D}" type="datetimeFigureOut">
              <a:rPr kumimoji="1" lang="ja-JP" altLang="en-US" smtClean="0"/>
              <a:t>2025/1/31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4D51-7482-491A-B893-03531E6499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454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C588-7E26-4096-A831-7915C6E3724D}" type="datetimeFigureOut">
              <a:rPr kumimoji="1" lang="ja-JP" altLang="en-US" smtClean="0"/>
              <a:t>2025/1/31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4D51-7482-491A-B893-03531E6499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8138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C588-7E26-4096-A831-7915C6E3724D}" type="datetimeFigureOut">
              <a:rPr kumimoji="1" lang="ja-JP" altLang="en-US" smtClean="0"/>
              <a:t>2025/1/31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4D51-7482-491A-B893-03531E6499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854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C588-7E26-4096-A831-7915C6E3724D}" type="datetimeFigureOut">
              <a:rPr kumimoji="1" lang="ja-JP" altLang="en-US" smtClean="0"/>
              <a:t>2025/1/31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4D51-7482-491A-B893-03531E6499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374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C588-7E26-4096-A831-7915C6E3724D}" type="datetimeFigureOut">
              <a:rPr kumimoji="1" lang="ja-JP" altLang="en-US" smtClean="0"/>
              <a:t>2025/1/31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4D51-7482-491A-B893-03531E6499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320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C588-7E26-4096-A831-7915C6E3724D}" type="datetimeFigureOut">
              <a:rPr kumimoji="1" lang="ja-JP" altLang="en-US" smtClean="0"/>
              <a:t>2025/1/31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4D51-7482-491A-B893-03531E6499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022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C588-7E26-4096-A831-7915C6E3724D}" type="datetimeFigureOut">
              <a:rPr kumimoji="1" lang="ja-JP" altLang="en-US" smtClean="0"/>
              <a:t>2025/1/31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4D51-7482-491A-B893-03531E6499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562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C588-7E26-4096-A831-7915C6E3724D}" type="datetimeFigureOut">
              <a:rPr kumimoji="1" lang="ja-JP" altLang="en-US" smtClean="0"/>
              <a:t>2025/1/31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4D51-7482-491A-B893-03531E6499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48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C588-7E26-4096-A831-7915C6E3724D}" type="datetimeFigureOut">
              <a:rPr kumimoji="1" lang="ja-JP" altLang="en-US" smtClean="0"/>
              <a:t>2025/1/31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4D51-7482-491A-B893-03531E6499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097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0C588-7E26-4096-A831-7915C6E3724D}" type="datetimeFigureOut">
              <a:rPr kumimoji="1" lang="ja-JP" altLang="en-US" smtClean="0"/>
              <a:t>2025/1/31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84D51-7482-491A-B893-03531E6499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229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0C588-7E26-4096-A831-7915C6E3724D}" type="datetimeFigureOut">
              <a:rPr kumimoji="1" lang="ja-JP" altLang="en-US" smtClean="0"/>
              <a:t>2025/1/31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84D51-7482-491A-B893-03531E6499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727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E665D2-8229-4B57-A94C-A6EB7600211F}"/>
              </a:ext>
            </a:extLst>
          </p:cNvPr>
          <p:cNvSpPr txBox="1"/>
          <p:nvPr/>
        </p:nvSpPr>
        <p:spPr>
          <a:xfrm>
            <a:off x="608298" y="1459110"/>
            <a:ext cx="7927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つの食品のグループ</a:t>
            </a:r>
            <a:endParaRPr lang="en-US" altLang="ja-JP" sz="5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～主食（ご飯・麺類）～</a:t>
            </a:r>
            <a:endParaRPr lang="en-US" altLang="ja-JP" sz="5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EF1BC4-91D2-ED71-D342-62AA8085A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8" r="18614" b="7324"/>
          <a:stretch/>
        </p:blipFill>
        <p:spPr>
          <a:xfrm>
            <a:off x="5284396" y="3429000"/>
            <a:ext cx="3105338" cy="2618467"/>
          </a:xfrm>
          <a:prstGeom prst="rect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DB1253F-E405-E3EA-0CDE-4968F097E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r="13782"/>
          <a:stretch/>
        </p:blipFill>
        <p:spPr>
          <a:xfrm>
            <a:off x="919289" y="3429000"/>
            <a:ext cx="3147901" cy="2490208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237F6D-C98B-9EF0-937B-9356142C5F4D}"/>
              </a:ext>
            </a:extLst>
          </p:cNvPr>
          <p:cNvSpPr txBox="1"/>
          <p:nvPr/>
        </p:nvSpPr>
        <p:spPr>
          <a:xfrm>
            <a:off x="608298" y="320216"/>
            <a:ext cx="7927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パッククッキングレシピ</a:t>
            </a:r>
            <a:endParaRPr lang="en-US" altLang="ja-JP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6823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E5AC9DF-604B-381C-D414-965EE27F1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2" y="1034051"/>
            <a:ext cx="8775675" cy="5281023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58B7CF-C87F-ACE6-D15E-97E33090FDAD}"/>
              </a:ext>
            </a:extLst>
          </p:cNvPr>
          <p:cNvGrpSpPr/>
          <p:nvPr/>
        </p:nvGrpSpPr>
        <p:grpSpPr>
          <a:xfrm>
            <a:off x="276983" y="281316"/>
            <a:ext cx="8682854" cy="5160535"/>
            <a:chOff x="1842545" y="385225"/>
            <a:chExt cx="8682854" cy="5160535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141D3E32-89EA-4D6D-2DE4-8E46CFA9B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426" y="2842081"/>
              <a:ext cx="1805119" cy="2177309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5EA159A-9D2A-72A6-3B67-2A429D07F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40" y="2895520"/>
              <a:ext cx="1764958" cy="2123869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47FF7BF-91FE-E2DA-B664-F50CA07AE240}"/>
                </a:ext>
              </a:extLst>
            </p:cNvPr>
            <p:cNvSpPr txBox="1"/>
            <p:nvPr/>
          </p:nvSpPr>
          <p:spPr>
            <a:xfrm>
              <a:off x="1842545" y="385225"/>
              <a:ext cx="8590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/>
                <a:t>切り干し大根の塩こんぶ和え　</a:t>
              </a:r>
              <a:r>
                <a:rPr lang="en-US" altLang="ja-JP" sz="2800" b="1" dirty="0"/>
                <a:t>3</a:t>
              </a:r>
              <a:r>
                <a:rPr lang="ja-JP" altLang="en-US" sz="2800" b="1" dirty="0"/>
                <a:t>つの食品のグループ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A05C7AB-3BFD-1E9D-706D-477C4C396574}"/>
                </a:ext>
              </a:extLst>
            </p:cNvPr>
            <p:cNvSpPr txBox="1"/>
            <p:nvPr/>
          </p:nvSpPr>
          <p:spPr>
            <a:xfrm>
              <a:off x="2585811" y="5145650"/>
              <a:ext cx="1514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/>
                <a:t>しおこんぶ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DC455C8F-6C85-9103-2471-4B4FB4CA2622}"/>
                </a:ext>
              </a:extLst>
            </p:cNvPr>
            <p:cNvSpPr txBox="1"/>
            <p:nvPr/>
          </p:nvSpPr>
          <p:spPr>
            <a:xfrm>
              <a:off x="8204426" y="5145650"/>
              <a:ext cx="23209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/>
                <a:t>切りぼし大根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0401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E665D2-8229-4B57-A94C-A6EB7600211F}"/>
              </a:ext>
            </a:extLst>
          </p:cNvPr>
          <p:cNvSpPr txBox="1"/>
          <p:nvPr/>
        </p:nvSpPr>
        <p:spPr>
          <a:xfrm>
            <a:off x="-135802" y="1246887"/>
            <a:ext cx="9415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３つの食品のグループ</a:t>
            </a:r>
            <a:endParaRPr lang="en-US" altLang="ja-JP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～汁物（みそしる・スープ）～</a:t>
            </a:r>
            <a:endParaRPr lang="en-US" altLang="ja-JP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D507BC0-BDB5-8402-759C-490D2D383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23169" r="9190" b="10744"/>
          <a:stretch/>
        </p:blipFill>
        <p:spPr>
          <a:xfrm rot="16200000">
            <a:off x="1043712" y="2918094"/>
            <a:ext cx="2977660" cy="3402260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78BDEBA-4920-64A8-C16E-1CA9C8187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4" t="19815" r="15502" b="42322"/>
          <a:stretch/>
        </p:blipFill>
        <p:spPr>
          <a:xfrm rot="5400000">
            <a:off x="4916653" y="3041219"/>
            <a:ext cx="3142033" cy="3154679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A94C71-E702-09D7-B12F-BA2D96DEA743}"/>
              </a:ext>
            </a:extLst>
          </p:cNvPr>
          <p:cNvSpPr txBox="1"/>
          <p:nvPr/>
        </p:nvSpPr>
        <p:spPr>
          <a:xfrm>
            <a:off x="608298" y="320216"/>
            <a:ext cx="7927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パッククッキングレシピ</a:t>
            </a:r>
            <a:endParaRPr lang="en-US" altLang="ja-JP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094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B8FD3FB-02B1-B267-8A7B-5D1EB6BD9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2" y="932713"/>
            <a:ext cx="8775675" cy="499257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69C73E-6350-6D9E-8662-74B463DBAB73}"/>
              </a:ext>
            </a:extLst>
          </p:cNvPr>
          <p:cNvSpPr txBox="1"/>
          <p:nvPr/>
        </p:nvSpPr>
        <p:spPr>
          <a:xfrm>
            <a:off x="966353" y="242448"/>
            <a:ext cx="72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latin typeface="+mn-ea"/>
              </a:rPr>
              <a:t>豆にゅうスープ　３つの食品のグループ</a:t>
            </a:r>
            <a:endParaRPr lang="en-US" altLang="ja-JP" sz="2400" b="1" dirty="0">
              <a:latin typeface="+mn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D4282D4-E098-590C-70A4-1561EE4D3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0" y="2344298"/>
            <a:ext cx="1326661" cy="1975650"/>
          </a:xfrm>
          <a:prstGeom prst="rect">
            <a:avLst/>
          </a:prstGeom>
        </p:spPr>
      </p:pic>
      <p:pic>
        <p:nvPicPr>
          <p:cNvPr id="7" name="Picture 8" descr="豆乳のイラスト">
            <a:extLst>
              <a:ext uri="{FF2B5EF4-FFF2-40B4-BE49-F238E27FC236}">
                <a16:creationId xmlns:a16="http://schemas.microsoft.com/office/drawing/2014/main" id="{32BEFE71-6B07-9425-B5E2-6B91B0491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41" y="2645119"/>
            <a:ext cx="2259038" cy="234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75FEA80-261C-6974-CD0D-49280D6401F1}"/>
              </a:ext>
            </a:extLst>
          </p:cNvPr>
          <p:cNvSpPr txBox="1"/>
          <p:nvPr/>
        </p:nvSpPr>
        <p:spPr>
          <a:xfrm>
            <a:off x="7280784" y="3188802"/>
            <a:ext cx="171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コーンかん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165D11-A50E-9972-FB7C-7EE8A555A95C}"/>
              </a:ext>
            </a:extLst>
          </p:cNvPr>
          <p:cNvSpPr txBox="1"/>
          <p:nvPr/>
        </p:nvSpPr>
        <p:spPr>
          <a:xfrm>
            <a:off x="6069758" y="4548548"/>
            <a:ext cx="171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かんそう</a:t>
            </a:r>
            <a:endParaRPr lang="en-US" altLang="ja-JP" sz="2000" b="1" dirty="0"/>
          </a:p>
          <a:p>
            <a:pPr algn="ctr"/>
            <a:r>
              <a:rPr lang="ja-JP" altLang="en-US" sz="2000" b="1" dirty="0"/>
              <a:t>野菜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7A92F72-3FD3-BE26-319A-35BA565052E9}"/>
              </a:ext>
            </a:extLst>
          </p:cNvPr>
          <p:cNvSpPr txBox="1"/>
          <p:nvPr/>
        </p:nvSpPr>
        <p:spPr>
          <a:xfrm>
            <a:off x="872378" y="5154495"/>
            <a:ext cx="148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豆にゅう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8C966E-48FE-6888-FC67-3BAD1337D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56" y="3857655"/>
            <a:ext cx="1480892" cy="19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73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E5AC9DF-604B-381C-D414-965EE27F1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2" y="1034051"/>
            <a:ext cx="8775675" cy="5281023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58B7CF-C87F-ACE6-D15E-97E33090FDAD}"/>
              </a:ext>
            </a:extLst>
          </p:cNvPr>
          <p:cNvGrpSpPr/>
          <p:nvPr/>
        </p:nvGrpSpPr>
        <p:grpSpPr>
          <a:xfrm>
            <a:off x="439669" y="264546"/>
            <a:ext cx="8264659" cy="5577415"/>
            <a:chOff x="2005231" y="368455"/>
            <a:chExt cx="8264659" cy="5577415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47FF7BF-91FE-E2DA-B664-F50CA07AE240}"/>
                </a:ext>
              </a:extLst>
            </p:cNvPr>
            <p:cNvSpPr txBox="1"/>
            <p:nvPr/>
          </p:nvSpPr>
          <p:spPr>
            <a:xfrm>
              <a:off x="2005231" y="368455"/>
              <a:ext cx="8264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/>
                <a:t>ごぼうのみそしる　</a:t>
              </a:r>
              <a:r>
                <a:rPr lang="en-US" altLang="ja-JP" sz="2800" b="1" dirty="0"/>
                <a:t>3</a:t>
              </a:r>
              <a:r>
                <a:rPr lang="ja-JP" altLang="en-US" sz="2800" b="1" dirty="0"/>
                <a:t>つの食品のグループ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DC455C8F-6C85-9103-2471-4B4FB4CA2622}"/>
                </a:ext>
              </a:extLst>
            </p:cNvPr>
            <p:cNvSpPr txBox="1"/>
            <p:nvPr/>
          </p:nvSpPr>
          <p:spPr>
            <a:xfrm>
              <a:off x="7948917" y="5545760"/>
              <a:ext cx="23209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/>
                <a:t>かんそうごぼう</a:t>
              </a: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0CA3673C-FE18-61FE-E83D-23D1D36AC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07" y="2663036"/>
            <a:ext cx="2092067" cy="2740420"/>
          </a:xfrm>
          <a:prstGeom prst="rect">
            <a:avLst/>
          </a:prstGeom>
        </p:spPr>
      </p:pic>
      <p:pic>
        <p:nvPicPr>
          <p:cNvPr id="3074" name="Picture 2" descr="お麩のイラスト">
            <a:extLst>
              <a:ext uri="{FF2B5EF4-FFF2-40B4-BE49-F238E27FC236}">
                <a16:creationId xmlns:a16="http://schemas.microsoft.com/office/drawing/2014/main" id="{A07F9AF8-E5C5-7102-23F5-2067FF0A9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57" y="2781300"/>
            <a:ext cx="229688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合わせ味噌のイラスト">
            <a:extLst>
              <a:ext uri="{FF2B5EF4-FFF2-40B4-BE49-F238E27FC236}">
                <a16:creationId xmlns:a16="http://schemas.microsoft.com/office/drawing/2014/main" id="{086957DA-45CD-52CD-7FF1-BA1392239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781300"/>
            <a:ext cx="2092067" cy="20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9177BE2-44F0-9945-E8F8-964445624BFA}"/>
              </a:ext>
            </a:extLst>
          </p:cNvPr>
          <p:cNvSpPr txBox="1"/>
          <p:nvPr/>
        </p:nvSpPr>
        <p:spPr>
          <a:xfrm>
            <a:off x="3423557" y="5203401"/>
            <a:ext cx="2320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焼きふ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14108B5-0CF9-1539-A55E-F4C43B5568CE}"/>
              </a:ext>
            </a:extLst>
          </p:cNvPr>
          <p:cNvSpPr txBox="1"/>
          <p:nvPr/>
        </p:nvSpPr>
        <p:spPr>
          <a:xfrm>
            <a:off x="520949" y="5206212"/>
            <a:ext cx="2320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みそ</a:t>
            </a:r>
          </a:p>
        </p:txBody>
      </p:sp>
    </p:spTree>
    <p:extLst>
      <p:ext uri="{BB962C8B-B14F-4D97-AF65-F5344CB8AC3E}">
        <p14:creationId xmlns:p14="http://schemas.microsoft.com/office/powerpoint/2010/main" val="3714886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E665D2-8229-4B57-A94C-A6EB7600211F}"/>
              </a:ext>
            </a:extLst>
          </p:cNvPr>
          <p:cNvSpPr txBox="1"/>
          <p:nvPr/>
        </p:nvSpPr>
        <p:spPr>
          <a:xfrm>
            <a:off x="-135802" y="1489604"/>
            <a:ext cx="9415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３つの食品のグループ</a:t>
            </a:r>
            <a:endParaRPr lang="en-US" altLang="ja-JP" sz="5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～甘いもの（蒸しパン）～</a:t>
            </a:r>
            <a:endParaRPr lang="en-US" altLang="ja-JP" sz="5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AC2E6FC-6A72-B050-3380-2BE5A7F6CF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6" r="13943"/>
          <a:stretch/>
        </p:blipFill>
        <p:spPr>
          <a:xfrm>
            <a:off x="4407408" y="3429000"/>
            <a:ext cx="3666743" cy="2723472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FD85E1-E911-9FEB-3EE8-C9F1C96E42E7}"/>
              </a:ext>
            </a:extLst>
          </p:cNvPr>
          <p:cNvSpPr txBox="1"/>
          <p:nvPr/>
        </p:nvSpPr>
        <p:spPr>
          <a:xfrm>
            <a:off x="608298" y="320216"/>
            <a:ext cx="7927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パッククッキングレシピ</a:t>
            </a:r>
            <a:endParaRPr lang="en-US" altLang="ja-JP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6256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E5AC9DF-604B-381C-D414-965EE27F1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62" y="1384496"/>
            <a:ext cx="8775675" cy="528102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47FF7BF-91FE-E2DA-B664-F50CA07AE240}"/>
              </a:ext>
            </a:extLst>
          </p:cNvPr>
          <p:cNvSpPr txBox="1"/>
          <p:nvPr/>
        </p:nvSpPr>
        <p:spPr>
          <a:xfrm>
            <a:off x="431872" y="366868"/>
            <a:ext cx="8264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/>
              <a:t>ホットケーキミックスでカンタンむしパン</a:t>
            </a:r>
            <a:endParaRPr lang="en-US" altLang="ja-JP" sz="2800" b="1" dirty="0"/>
          </a:p>
          <a:p>
            <a:pPr algn="ctr"/>
            <a:r>
              <a:rPr lang="en-US" altLang="ja-JP" sz="2800" b="1" dirty="0"/>
              <a:t>3</a:t>
            </a:r>
            <a:r>
              <a:rPr lang="ja-JP" altLang="en-US" sz="2800" b="1" dirty="0"/>
              <a:t>つの食品のグループ</a:t>
            </a:r>
          </a:p>
        </p:txBody>
      </p:sp>
      <p:pic>
        <p:nvPicPr>
          <p:cNvPr id="4" name="Picture 8" descr="豆乳のイラスト">
            <a:extLst>
              <a:ext uri="{FF2B5EF4-FFF2-40B4-BE49-F238E27FC236}">
                <a16:creationId xmlns:a16="http://schemas.microsoft.com/office/drawing/2014/main" id="{4D192C7C-6C88-C39C-FFE1-A2B869B6F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2" y="3297181"/>
            <a:ext cx="2242250" cy="232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B524983-8265-6BD6-71C1-766329CD84B7}"/>
              </a:ext>
            </a:extLst>
          </p:cNvPr>
          <p:cNvSpPr txBox="1"/>
          <p:nvPr/>
        </p:nvSpPr>
        <p:spPr>
          <a:xfrm>
            <a:off x="966051" y="5766567"/>
            <a:ext cx="148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豆にゅう</a:t>
            </a:r>
          </a:p>
        </p:txBody>
      </p:sp>
      <p:pic>
        <p:nvPicPr>
          <p:cNvPr id="2050" name="Picture 2" descr="ホットケーミックス">
            <a:extLst>
              <a:ext uri="{FF2B5EF4-FFF2-40B4-BE49-F238E27FC236}">
                <a16:creationId xmlns:a16="http://schemas.microsoft.com/office/drawing/2014/main" id="{E416DE62-7386-A639-C21A-04057DBF4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01" y="2715377"/>
            <a:ext cx="2108306" cy="210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5CB84BB-9513-F6F1-2A30-6619B6F13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69" y="4935124"/>
            <a:ext cx="1177229" cy="16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54AB17A-C577-CF02-6CA4-8D5EBD4BEA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875" y="3009873"/>
            <a:ext cx="1913738" cy="275669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6FD7B78-73AD-15C4-2E51-C0A685AACC2D}"/>
              </a:ext>
            </a:extLst>
          </p:cNvPr>
          <p:cNvSpPr txBox="1"/>
          <p:nvPr/>
        </p:nvSpPr>
        <p:spPr>
          <a:xfrm>
            <a:off x="4153455" y="6090447"/>
            <a:ext cx="99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油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8DB5A4-FA1C-6EDD-3AE6-C6B3E108EBB0}"/>
              </a:ext>
            </a:extLst>
          </p:cNvPr>
          <p:cNvSpPr txBox="1"/>
          <p:nvPr/>
        </p:nvSpPr>
        <p:spPr>
          <a:xfrm>
            <a:off x="3313549" y="4765618"/>
            <a:ext cx="176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ホットケーキミックス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307255D-B91C-AFDC-844A-87B81AB50894}"/>
              </a:ext>
            </a:extLst>
          </p:cNvPr>
          <p:cNvSpPr txBox="1"/>
          <p:nvPr/>
        </p:nvSpPr>
        <p:spPr>
          <a:xfrm>
            <a:off x="6561875" y="5766567"/>
            <a:ext cx="2020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ドライフルーツ</a:t>
            </a:r>
          </a:p>
        </p:txBody>
      </p:sp>
    </p:spTree>
    <p:extLst>
      <p:ext uri="{BB962C8B-B14F-4D97-AF65-F5344CB8AC3E}">
        <p14:creationId xmlns:p14="http://schemas.microsoft.com/office/powerpoint/2010/main" val="3045685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E7BD937-A398-6015-A4E6-12207E0BD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92" y="944242"/>
            <a:ext cx="8483216" cy="501162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1463C10-D4E0-4255-8ACB-08FC5F40F70B}"/>
              </a:ext>
            </a:extLst>
          </p:cNvPr>
          <p:cNvSpPr txBox="1"/>
          <p:nvPr/>
        </p:nvSpPr>
        <p:spPr>
          <a:xfrm>
            <a:off x="782335" y="4724756"/>
            <a:ext cx="1923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サバみそかん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F4F53D2-8F54-5F02-C53A-2BCF30CE7CB6}"/>
              </a:ext>
            </a:extLst>
          </p:cNvPr>
          <p:cNvSpPr txBox="1"/>
          <p:nvPr/>
        </p:nvSpPr>
        <p:spPr>
          <a:xfrm>
            <a:off x="3974146" y="4799879"/>
            <a:ext cx="1122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ごはん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97C6091-61BA-5258-DB01-F03721DD34E1}"/>
              </a:ext>
            </a:extLst>
          </p:cNvPr>
          <p:cNvSpPr txBox="1"/>
          <p:nvPr/>
        </p:nvSpPr>
        <p:spPr>
          <a:xfrm>
            <a:off x="6610021" y="4724756"/>
            <a:ext cx="1751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/>
              <a:t>ほししいたけ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3C7FCEC-805D-C618-8FFC-57E4F4AD3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4" y="3086708"/>
            <a:ext cx="1997347" cy="156353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2B1038-3174-62C6-4562-578254298500}"/>
              </a:ext>
            </a:extLst>
          </p:cNvPr>
          <p:cNvSpPr txBox="1"/>
          <p:nvPr/>
        </p:nvSpPr>
        <p:spPr>
          <a:xfrm>
            <a:off x="899020" y="346515"/>
            <a:ext cx="72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latin typeface="+mn-ea"/>
              </a:rPr>
              <a:t>さばのたきこみご飯　３つの食品のグループ</a:t>
            </a:r>
            <a:endParaRPr lang="en-US" altLang="ja-JP" sz="2400" b="1" dirty="0">
              <a:latin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C075CDC-FB00-469F-6794-345B47811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183" y="2416371"/>
            <a:ext cx="1393972" cy="12754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D7A8575-5FD8-8288-F208-E76D79C25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67" y="2647102"/>
            <a:ext cx="1581047" cy="20895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774CFB0-7E35-D5B4-696F-039A0D8F4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66" y="3046592"/>
            <a:ext cx="1452357" cy="132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28F1561-1D9A-BC4D-0F13-FF5F1B2F3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13" y="2461039"/>
            <a:ext cx="1761731" cy="227556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046570D-DF89-DAB6-CE98-82F1DCADBE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382789">
            <a:off x="7644951" y="3153042"/>
            <a:ext cx="1120109" cy="112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0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29430A8-F218-7518-F4F4-4C41BC770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21" y="674800"/>
            <a:ext cx="8841114" cy="54783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E1615C8-F9C0-3CA5-3C87-57CB73B00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6" y="2696801"/>
            <a:ext cx="2708395" cy="236474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4C41580-25D8-EF88-8037-0277B1E37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40" y="2595308"/>
            <a:ext cx="1712935" cy="226380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40E00D8-2774-8CE4-1D70-F7CCB517F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90" y="3249549"/>
            <a:ext cx="1382249" cy="125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2641ABD-02A4-3337-5434-6202FF2D1BD1}"/>
              </a:ext>
            </a:extLst>
          </p:cNvPr>
          <p:cNvSpPr txBox="1"/>
          <p:nvPr/>
        </p:nvSpPr>
        <p:spPr>
          <a:xfrm>
            <a:off x="690401" y="157711"/>
            <a:ext cx="72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latin typeface="+mn-ea"/>
              </a:rPr>
              <a:t>トマトリゾット風　３つの食品のグループ</a:t>
            </a:r>
            <a:endParaRPr lang="en-US" altLang="ja-JP" sz="2400" b="1" dirty="0">
              <a:latin typeface="+mn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A5F8042-26F1-939F-0807-8EB848D49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77" y="2167707"/>
            <a:ext cx="1275348" cy="189923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1C221FD-793B-CFDB-795E-A06E140BD2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686" y="3059491"/>
            <a:ext cx="1360767" cy="196167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7451CD8-D75F-1D69-C1D7-DD8C1F64DD9F}"/>
              </a:ext>
            </a:extLst>
          </p:cNvPr>
          <p:cNvSpPr txBox="1"/>
          <p:nvPr/>
        </p:nvSpPr>
        <p:spPr>
          <a:xfrm>
            <a:off x="3997245" y="5057597"/>
            <a:ext cx="1122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ごはん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95189D7-7A5C-7810-69FA-20594D2B3DB4}"/>
              </a:ext>
            </a:extLst>
          </p:cNvPr>
          <p:cNvSpPr txBox="1"/>
          <p:nvPr/>
        </p:nvSpPr>
        <p:spPr>
          <a:xfrm>
            <a:off x="833642" y="5046032"/>
            <a:ext cx="1360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ツナかん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9368E2F-2C40-E576-1C9E-D5C6AAF086F0}"/>
              </a:ext>
            </a:extLst>
          </p:cNvPr>
          <p:cNvSpPr txBox="1"/>
          <p:nvPr/>
        </p:nvSpPr>
        <p:spPr>
          <a:xfrm>
            <a:off x="5996744" y="4122366"/>
            <a:ext cx="171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コーンかん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8301B6-FF60-DF81-512B-9049805FCBC1}"/>
              </a:ext>
            </a:extLst>
          </p:cNvPr>
          <p:cNvSpPr txBox="1"/>
          <p:nvPr/>
        </p:nvSpPr>
        <p:spPr>
          <a:xfrm>
            <a:off x="6771935" y="5048878"/>
            <a:ext cx="2134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トマトジュースまたは</a:t>
            </a:r>
            <a:endParaRPr lang="en-US" altLang="ja-JP" sz="2000" b="1" dirty="0"/>
          </a:p>
          <a:p>
            <a:pPr algn="ctr"/>
            <a:r>
              <a:rPr lang="ja-JP" altLang="en-US" sz="2000" b="1" dirty="0"/>
              <a:t>トマトかん</a:t>
            </a:r>
          </a:p>
        </p:txBody>
      </p:sp>
    </p:spTree>
    <p:extLst>
      <p:ext uri="{BB962C8B-B14F-4D97-AF65-F5344CB8AC3E}">
        <p14:creationId xmlns:p14="http://schemas.microsoft.com/office/powerpoint/2010/main" val="2149675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B8FD3FB-02B1-B267-8A7B-5D1EB6BD9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2" y="932713"/>
            <a:ext cx="8775675" cy="499257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69C73E-6350-6D9E-8662-74B463DBAB73}"/>
              </a:ext>
            </a:extLst>
          </p:cNvPr>
          <p:cNvSpPr txBox="1"/>
          <p:nvPr/>
        </p:nvSpPr>
        <p:spPr>
          <a:xfrm>
            <a:off x="966353" y="242448"/>
            <a:ext cx="72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latin typeface="+mn-ea"/>
              </a:rPr>
              <a:t>あったか豆にゅうラーメン　３つの食品のグループ</a:t>
            </a:r>
            <a:endParaRPr lang="en-US" altLang="ja-JP" sz="2400" b="1" dirty="0">
              <a:latin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698CD98-F6DC-D94B-7476-A7F96AE80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91" y="2376082"/>
            <a:ext cx="1967214" cy="264466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D4282D4-E098-590C-70A4-1561EE4D3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87" y="2376082"/>
            <a:ext cx="1634475" cy="2434043"/>
          </a:xfrm>
          <a:prstGeom prst="rect">
            <a:avLst/>
          </a:prstGeom>
        </p:spPr>
      </p:pic>
      <p:pic>
        <p:nvPicPr>
          <p:cNvPr id="7" name="Picture 8" descr="豆乳のイラスト">
            <a:extLst>
              <a:ext uri="{FF2B5EF4-FFF2-40B4-BE49-F238E27FC236}">
                <a16:creationId xmlns:a16="http://schemas.microsoft.com/office/drawing/2014/main" id="{32BEFE71-6B07-9425-B5E2-6B91B0491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71" y="2436760"/>
            <a:ext cx="1486764" cy="15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49BFE86-ABE8-51AC-9958-AD4AA3129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575" y="4119931"/>
            <a:ext cx="1225378" cy="166687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75FEA80-261C-6974-CD0D-49280D6401F1}"/>
              </a:ext>
            </a:extLst>
          </p:cNvPr>
          <p:cNvSpPr txBox="1"/>
          <p:nvPr/>
        </p:nvSpPr>
        <p:spPr>
          <a:xfrm>
            <a:off x="6654227" y="4838670"/>
            <a:ext cx="171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コーンかん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165D11-A50E-9972-FB7C-7EE8A555A95C}"/>
              </a:ext>
            </a:extLst>
          </p:cNvPr>
          <p:cNvSpPr txBox="1"/>
          <p:nvPr/>
        </p:nvSpPr>
        <p:spPr>
          <a:xfrm>
            <a:off x="3715280" y="4954440"/>
            <a:ext cx="171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そく席めん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E6E4A20-5E08-25D8-094C-81BFD3594FAB}"/>
              </a:ext>
            </a:extLst>
          </p:cNvPr>
          <p:cNvSpPr txBox="1"/>
          <p:nvPr/>
        </p:nvSpPr>
        <p:spPr>
          <a:xfrm>
            <a:off x="176488" y="4573862"/>
            <a:ext cx="171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かんそう</a:t>
            </a:r>
            <a:endParaRPr lang="en-US" altLang="ja-JP" sz="2000" b="1" dirty="0"/>
          </a:p>
          <a:p>
            <a:pPr algn="ctr"/>
            <a:r>
              <a:rPr lang="ja-JP" altLang="en-US" sz="2000" b="1" dirty="0"/>
              <a:t>わかめ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7A92F72-3FD3-BE26-319A-35BA565052E9}"/>
              </a:ext>
            </a:extLst>
          </p:cNvPr>
          <p:cNvSpPr txBox="1"/>
          <p:nvPr/>
        </p:nvSpPr>
        <p:spPr>
          <a:xfrm>
            <a:off x="1515664" y="3009050"/>
            <a:ext cx="1486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豆にゅう</a:t>
            </a:r>
          </a:p>
        </p:txBody>
      </p:sp>
    </p:spTree>
    <p:extLst>
      <p:ext uri="{BB962C8B-B14F-4D97-AF65-F5344CB8AC3E}">
        <p14:creationId xmlns:p14="http://schemas.microsoft.com/office/powerpoint/2010/main" val="3884036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E5AC9DF-604B-381C-D414-965EE27F1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2" y="1034051"/>
            <a:ext cx="8775675" cy="5281023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36EA67F-775F-1E3F-8499-8C58967AD779}"/>
              </a:ext>
            </a:extLst>
          </p:cNvPr>
          <p:cNvGrpSpPr/>
          <p:nvPr/>
        </p:nvGrpSpPr>
        <p:grpSpPr>
          <a:xfrm>
            <a:off x="313905" y="258312"/>
            <a:ext cx="8632174" cy="6017268"/>
            <a:chOff x="1879467" y="362221"/>
            <a:chExt cx="8632174" cy="601726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3B58B7CF-C87F-ACE6-D15E-97E33090FDAD}"/>
                </a:ext>
              </a:extLst>
            </p:cNvPr>
            <p:cNvGrpSpPr/>
            <p:nvPr/>
          </p:nvGrpSpPr>
          <p:grpSpPr>
            <a:xfrm>
              <a:off x="1879467" y="362221"/>
              <a:ext cx="8632174" cy="5627771"/>
              <a:chOff x="1879467" y="362221"/>
              <a:chExt cx="8632174" cy="5627771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2512915F-1D2A-1222-1923-884B3C7ED2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70" b="11424"/>
              <a:stretch/>
            </p:blipFill>
            <p:spPr>
              <a:xfrm>
                <a:off x="1879467" y="2589028"/>
                <a:ext cx="2119159" cy="1552482"/>
              </a:xfrm>
              <a:prstGeom prst="rect">
                <a:avLst/>
              </a:prstGeom>
            </p:spPr>
          </p:pic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4463A9FC-24DC-13F3-CBA3-C11FCF113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4237" y="2649682"/>
                <a:ext cx="1043524" cy="2647995"/>
              </a:xfrm>
              <a:prstGeom prst="rect">
                <a:avLst/>
              </a:prstGeom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141D3E32-89EA-4D6D-2DE4-8E46CFA9B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7682" y="3158366"/>
                <a:ext cx="1630170" cy="1966288"/>
              </a:xfrm>
              <a:prstGeom prst="rect">
                <a:avLst/>
              </a:prstGeom>
            </p:spPr>
          </p:pic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35EA159A-9D2A-72A6-3B67-2A429D07F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2847" y="4462632"/>
                <a:ext cx="1269252" cy="1527360"/>
              </a:xfrm>
              <a:prstGeom prst="rect">
                <a:avLst/>
              </a:prstGeom>
            </p:spPr>
          </p:pic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147FF7BF-91FE-E2DA-B664-F50CA07AE240}"/>
                  </a:ext>
                </a:extLst>
              </p:cNvPr>
              <p:cNvSpPr txBox="1"/>
              <p:nvPr/>
            </p:nvSpPr>
            <p:spPr>
              <a:xfrm>
                <a:off x="2668644" y="362221"/>
                <a:ext cx="72292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800" b="1" dirty="0"/>
                  <a:t>かん物で和風パスタ　</a:t>
                </a:r>
                <a:r>
                  <a:rPr lang="en-US" altLang="ja-JP" sz="2800" b="1" dirty="0"/>
                  <a:t>3</a:t>
                </a:r>
                <a:r>
                  <a:rPr lang="ja-JP" altLang="en-US" sz="2800" b="1" dirty="0"/>
                  <a:t>つの食品のグループ</a:t>
                </a: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0A05C7AB-3BFD-1E9D-706D-477C4C396574}"/>
                  </a:ext>
                </a:extLst>
              </p:cNvPr>
              <p:cNvSpPr txBox="1"/>
              <p:nvPr/>
            </p:nvSpPr>
            <p:spPr>
              <a:xfrm>
                <a:off x="2295949" y="4062522"/>
                <a:ext cx="151433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000" b="1" dirty="0"/>
                  <a:t>ツナかん</a:t>
                </a: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4CDEB3F3-B476-9863-E545-51C63ACC1DE4}"/>
                  </a:ext>
                </a:extLst>
              </p:cNvPr>
              <p:cNvSpPr txBox="1"/>
              <p:nvPr/>
            </p:nvSpPr>
            <p:spPr>
              <a:xfrm>
                <a:off x="5142424" y="5207205"/>
                <a:ext cx="21615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000" b="1" dirty="0"/>
                  <a:t>スパゲッティ</a:t>
                </a: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DC455C8F-6C85-9103-2471-4B4FB4CA2622}"/>
                  </a:ext>
                </a:extLst>
              </p:cNvPr>
              <p:cNvSpPr txBox="1"/>
              <p:nvPr/>
            </p:nvSpPr>
            <p:spPr>
              <a:xfrm>
                <a:off x="8190668" y="5207205"/>
                <a:ext cx="23209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000" b="1" dirty="0"/>
                  <a:t>切りぼし大根</a:t>
                </a:r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8CE5F31-F00A-C2C5-1F8D-7F7BFA0071C5}"/>
                </a:ext>
              </a:extLst>
            </p:cNvPr>
            <p:cNvSpPr txBox="1"/>
            <p:nvPr/>
          </p:nvSpPr>
          <p:spPr>
            <a:xfrm>
              <a:off x="2817954" y="5979379"/>
              <a:ext cx="19846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000" b="1" dirty="0"/>
                <a:t>しおこんぶ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744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E665D2-8229-4B57-A94C-A6EB7600211F}"/>
              </a:ext>
            </a:extLst>
          </p:cNvPr>
          <p:cNvSpPr txBox="1"/>
          <p:nvPr/>
        </p:nvSpPr>
        <p:spPr>
          <a:xfrm>
            <a:off x="-135802" y="1363378"/>
            <a:ext cx="9415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３つの食品のグループ</a:t>
            </a:r>
            <a:endParaRPr lang="en-US" altLang="ja-JP" sz="5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～主菜（メインのおかず）～</a:t>
            </a:r>
            <a:endParaRPr lang="en-US" altLang="ja-JP" sz="5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8C2CCD6-55CB-6726-4E27-A1E073EA7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r="12112"/>
          <a:stretch/>
        </p:blipFill>
        <p:spPr>
          <a:xfrm>
            <a:off x="3080045" y="3429000"/>
            <a:ext cx="2983909" cy="2874010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9B1DF1-2A56-34CA-C950-B44BB34DE8B2}"/>
              </a:ext>
            </a:extLst>
          </p:cNvPr>
          <p:cNvSpPr txBox="1"/>
          <p:nvPr/>
        </p:nvSpPr>
        <p:spPr>
          <a:xfrm>
            <a:off x="608298" y="320216"/>
            <a:ext cx="7927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パッククッキングレシピ</a:t>
            </a:r>
            <a:endParaRPr lang="en-US" altLang="ja-JP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4176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E7BD937-A398-6015-A4E6-12207E0BD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92" y="944242"/>
            <a:ext cx="8483216" cy="501162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1463C10-D4E0-4255-8ACB-08FC5F40F70B}"/>
              </a:ext>
            </a:extLst>
          </p:cNvPr>
          <p:cNvSpPr txBox="1"/>
          <p:nvPr/>
        </p:nvSpPr>
        <p:spPr>
          <a:xfrm>
            <a:off x="782335" y="4724756"/>
            <a:ext cx="1923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/>
              <a:t>サバみそかん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97C6091-61BA-5258-DB01-F03721DD34E1}"/>
              </a:ext>
            </a:extLst>
          </p:cNvPr>
          <p:cNvSpPr txBox="1"/>
          <p:nvPr/>
        </p:nvSpPr>
        <p:spPr>
          <a:xfrm>
            <a:off x="6663851" y="5347081"/>
            <a:ext cx="1751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/>
              <a:t>かんそう野菜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3C7FCEC-805D-C618-8FFC-57E4F4AD3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4" y="3086708"/>
            <a:ext cx="1997347" cy="156353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2B1038-3174-62C6-4562-578254298500}"/>
              </a:ext>
            </a:extLst>
          </p:cNvPr>
          <p:cNvSpPr txBox="1"/>
          <p:nvPr/>
        </p:nvSpPr>
        <p:spPr>
          <a:xfrm>
            <a:off x="899020" y="346515"/>
            <a:ext cx="72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latin typeface="+mn-ea"/>
              </a:rPr>
              <a:t>さばのちゃんちゃんむし　３つの食品のグループ</a:t>
            </a:r>
            <a:endParaRPr lang="en-US" altLang="ja-JP" sz="2400" b="1" dirty="0">
              <a:latin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C075CDC-FB00-469F-6794-345B47811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183" y="2416371"/>
            <a:ext cx="1393972" cy="12754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9B3603C-4876-5CD2-5604-A22550A05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69" y="2448331"/>
            <a:ext cx="2175146" cy="28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40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E665D2-8229-4B57-A94C-A6EB7600211F}"/>
              </a:ext>
            </a:extLst>
          </p:cNvPr>
          <p:cNvSpPr txBox="1"/>
          <p:nvPr/>
        </p:nvSpPr>
        <p:spPr>
          <a:xfrm>
            <a:off x="442097" y="1323683"/>
            <a:ext cx="8520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３つの食品のグループ</a:t>
            </a:r>
            <a:endParaRPr lang="en-US" altLang="ja-JP" sz="5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～副菜（野菜のおかず）～</a:t>
            </a:r>
            <a:endParaRPr lang="en-US" altLang="ja-JP" sz="5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D9C5F6C-3B0B-E4E8-3F41-8FFD76B8A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56" b="3846"/>
          <a:stretch/>
        </p:blipFill>
        <p:spPr>
          <a:xfrm rot="16200000">
            <a:off x="1473646" y="3429013"/>
            <a:ext cx="2595781" cy="2775679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1322FB0-6CED-9F0B-012E-6B39CD4BE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t="12932" r="19757" b="12617"/>
          <a:stretch/>
        </p:blipFill>
        <p:spPr bwMode="auto">
          <a:xfrm rot="5400000">
            <a:off x="5008705" y="3494882"/>
            <a:ext cx="2653606" cy="270176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8A5D01-0BD0-DA6B-E0C3-AE803A8EC55B}"/>
              </a:ext>
            </a:extLst>
          </p:cNvPr>
          <p:cNvSpPr txBox="1"/>
          <p:nvPr/>
        </p:nvSpPr>
        <p:spPr>
          <a:xfrm>
            <a:off x="608298" y="320216"/>
            <a:ext cx="7927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パッククッキングレシピ</a:t>
            </a:r>
            <a:endParaRPr lang="en-US" altLang="ja-JP" sz="48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5620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E5AC9DF-604B-381C-D414-965EE27F1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2" y="1034051"/>
            <a:ext cx="8775675" cy="5281023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58B7CF-C87F-ACE6-D15E-97E33090FDAD}"/>
              </a:ext>
            </a:extLst>
          </p:cNvPr>
          <p:cNvGrpSpPr/>
          <p:nvPr/>
        </p:nvGrpSpPr>
        <p:grpSpPr>
          <a:xfrm>
            <a:off x="439669" y="264546"/>
            <a:ext cx="8264659" cy="5577415"/>
            <a:chOff x="2005231" y="368455"/>
            <a:chExt cx="8264659" cy="5577415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47FF7BF-91FE-E2DA-B664-F50CA07AE240}"/>
                </a:ext>
              </a:extLst>
            </p:cNvPr>
            <p:cNvSpPr txBox="1"/>
            <p:nvPr/>
          </p:nvSpPr>
          <p:spPr>
            <a:xfrm>
              <a:off x="2005231" y="368455"/>
              <a:ext cx="8264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/>
                <a:t>ひじきとごぼうのにもの　</a:t>
              </a:r>
              <a:r>
                <a:rPr lang="en-US" altLang="ja-JP" sz="2800" b="1" dirty="0"/>
                <a:t>3</a:t>
              </a:r>
              <a:r>
                <a:rPr lang="ja-JP" altLang="en-US" sz="2800" b="1" dirty="0"/>
                <a:t>つの食品のグループ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A05C7AB-3BFD-1E9D-706D-477C4C396574}"/>
                </a:ext>
              </a:extLst>
            </p:cNvPr>
            <p:cNvSpPr txBox="1"/>
            <p:nvPr/>
          </p:nvSpPr>
          <p:spPr>
            <a:xfrm>
              <a:off x="2146585" y="5345705"/>
              <a:ext cx="21240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/>
                <a:t>かんそうひじき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DC455C8F-6C85-9103-2471-4B4FB4CA2622}"/>
                </a:ext>
              </a:extLst>
            </p:cNvPr>
            <p:cNvSpPr txBox="1"/>
            <p:nvPr/>
          </p:nvSpPr>
          <p:spPr>
            <a:xfrm>
              <a:off x="7948917" y="5545760"/>
              <a:ext cx="23209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000" b="1" dirty="0"/>
                <a:t>かんそうごぼう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E2CB4D-DB04-C342-F358-1A56FB30A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1" y="2663036"/>
            <a:ext cx="1933257" cy="25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CA3673C-FE18-61FE-E83D-23D1D36AC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07" y="2663036"/>
            <a:ext cx="2092067" cy="274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24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648</TotalTime>
  <Words>230</Words>
  <Application>Microsoft Office PowerPoint</Application>
  <PresentationFormat>画面に合わせる (4:3)</PresentationFormat>
  <Paragraphs>60</Paragraphs>
  <Slides>15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UD デジタル 教科書体 N-B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秋本 華</dc:creator>
  <cp:lastModifiedBy>shokuji</cp:lastModifiedBy>
  <cp:revision>4</cp:revision>
  <dcterms:created xsi:type="dcterms:W3CDTF">2024-06-19T08:08:17Z</dcterms:created>
  <dcterms:modified xsi:type="dcterms:W3CDTF">2025-01-31T10:05:43Z</dcterms:modified>
</cp:coreProperties>
</file>