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1" r:id="rId2"/>
    <p:sldId id="273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62" autoAdjust="0"/>
    <p:restoredTop sz="94658"/>
  </p:normalViewPr>
  <p:slideViewPr>
    <p:cSldViewPr snapToGrid="0">
      <p:cViewPr varScale="1">
        <p:scale>
          <a:sx n="116" d="100"/>
          <a:sy n="116" d="100"/>
        </p:scale>
        <p:origin x="181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02F8E-EB42-4BAF-AA0B-9EB789C0B86E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2B957-00A1-4722-996F-A2C0B416C2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8963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02F8E-EB42-4BAF-AA0B-9EB789C0B86E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2B957-00A1-4722-996F-A2C0B416C2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0747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02F8E-EB42-4BAF-AA0B-9EB789C0B86E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2B957-00A1-4722-996F-A2C0B416C2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7610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02F8E-EB42-4BAF-AA0B-9EB789C0B86E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2B957-00A1-4722-996F-A2C0B416C2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3131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02F8E-EB42-4BAF-AA0B-9EB789C0B86E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2B957-00A1-4722-996F-A2C0B416C2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5756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02F8E-EB42-4BAF-AA0B-9EB789C0B86E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2B957-00A1-4722-996F-A2C0B416C2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6251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02F8E-EB42-4BAF-AA0B-9EB789C0B86E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2B957-00A1-4722-996F-A2C0B416C2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3514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02F8E-EB42-4BAF-AA0B-9EB789C0B86E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2B957-00A1-4722-996F-A2C0B416C2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9323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02F8E-EB42-4BAF-AA0B-9EB789C0B86E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2B957-00A1-4722-996F-A2C0B416C2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5914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02F8E-EB42-4BAF-AA0B-9EB789C0B86E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2B957-00A1-4722-996F-A2C0B416C2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7473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02F8E-EB42-4BAF-AA0B-9EB789C0B86E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2B957-00A1-4722-996F-A2C0B416C2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1405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F02F8E-EB42-4BAF-AA0B-9EB789C0B86E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B2B957-00A1-4722-996F-A2C0B416C2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9156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58B39CC-1757-A184-EF85-F0DD579E3A16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60000"/>
                <a:lumOff val="40000"/>
              </a:schemeClr>
            </a:solidFill>
            <a:prstDash val="lgDashDot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E44D3A9-63B1-1B6D-3FAB-8FF542E673CE}"/>
              </a:ext>
            </a:extLst>
          </p:cNvPr>
          <p:cNvSpPr txBox="1"/>
          <p:nvPr/>
        </p:nvSpPr>
        <p:spPr>
          <a:xfrm>
            <a:off x="186005" y="257631"/>
            <a:ext cx="72676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●豆にゅうスープ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50FD4B8-7F16-241E-9C97-E92D094AE1F8}"/>
              </a:ext>
            </a:extLst>
          </p:cNvPr>
          <p:cNvSpPr txBox="1"/>
          <p:nvPr/>
        </p:nvSpPr>
        <p:spPr>
          <a:xfrm>
            <a:off x="513099" y="991558"/>
            <a:ext cx="16868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☆材料☆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F4A15FE-823D-DDFA-D867-07617D937C81}"/>
              </a:ext>
            </a:extLst>
          </p:cNvPr>
          <p:cNvSpPr txBox="1"/>
          <p:nvPr/>
        </p:nvSpPr>
        <p:spPr>
          <a:xfrm>
            <a:off x="580369" y="1533197"/>
            <a:ext cx="6248399" cy="2312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ja-JP" altLang="en-US" sz="2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・調整豆にゅう　　　　　　</a:t>
            </a:r>
            <a:r>
              <a:rPr lang="en-US" altLang="ja-JP" sz="2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100</a:t>
            </a:r>
            <a:r>
              <a:rPr lang="ja-JP" altLang="en-US" sz="2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ｍ</a:t>
            </a:r>
            <a:r>
              <a:rPr lang="en-US" altLang="ja-JP" sz="2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L</a:t>
            </a:r>
          </a:p>
          <a:p>
            <a:pPr>
              <a:lnSpc>
                <a:spcPts val="3500"/>
              </a:lnSpc>
            </a:pPr>
            <a:r>
              <a:rPr lang="ja-JP" altLang="en-US" sz="2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・かんそう野菜　　　　　　１０</a:t>
            </a:r>
            <a:r>
              <a:rPr lang="en-US" altLang="ja-JP" sz="2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g</a:t>
            </a:r>
          </a:p>
          <a:p>
            <a:pPr>
              <a:lnSpc>
                <a:spcPts val="3500"/>
              </a:lnSpc>
            </a:pPr>
            <a:r>
              <a:rPr lang="ja-JP" altLang="en-US" sz="2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・コーンかん　　　　　　　　</a:t>
            </a:r>
            <a:r>
              <a:rPr lang="en-US" altLang="ja-JP" sz="2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30</a:t>
            </a:r>
            <a:r>
              <a:rPr lang="ja-JP" altLang="en-US" sz="2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ｇ</a:t>
            </a:r>
            <a:endParaRPr lang="en-US" altLang="ja-JP" sz="24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>
              <a:lnSpc>
                <a:spcPts val="3500"/>
              </a:lnSpc>
            </a:pPr>
            <a:r>
              <a:rPr lang="ja-JP" altLang="en-US" sz="2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・水　　 　　　　　　　　　　　 １０</a:t>
            </a:r>
            <a:r>
              <a:rPr lang="en-US" altLang="ja-JP" sz="2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0</a:t>
            </a:r>
            <a:r>
              <a:rPr lang="ja-JP" altLang="en-US" sz="2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ｍ</a:t>
            </a:r>
            <a:r>
              <a:rPr lang="en-US" altLang="ja-JP" sz="2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L</a:t>
            </a:r>
          </a:p>
          <a:p>
            <a:pPr>
              <a:lnSpc>
                <a:spcPts val="3500"/>
              </a:lnSpc>
            </a:pPr>
            <a:r>
              <a:rPr lang="ja-JP" altLang="en-US" sz="2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・コンソメ　　　　　　　　　　小さじ１</a:t>
            </a:r>
            <a:endParaRPr lang="en-US" altLang="ja-JP" sz="24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88E27E1-94DC-DB1D-D435-32E40C346AA9}"/>
              </a:ext>
            </a:extLst>
          </p:cNvPr>
          <p:cNvSpPr txBox="1"/>
          <p:nvPr/>
        </p:nvSpPr>
        <p:spPr>
          <a:xfrm>
            <a:off x="562547" y="3707980"/>
            <a:ext cx="8018905" cy="29070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4500"/>
              </a:lnSpc>
            </a:pPr>
            <a:r>
              <a:rPr lang="ja-JP" altLang="en-US" sz="20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☆作り方☆</a:t>
            </a:r>
            <a:endParaRPr lang="en-US" altLang="ja-JP" sz="20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ts val="4500"/>
              </a:lnSpc>
            </a:pPr>
            <a:r>
              <a:rPr lang="en-US" altLang="ja-JP" sz="2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</a:t>
            </a:r>
            <a:r>
              <a:rPr lang="ja-JP" altLang="en-US" sz="2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．材料</a:t>
            </a:r>
            <a:r>
              <a:rPr lang="ja-JP" altLang="en-US" sz="200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を全てポリぶくろに</a:t>
            </a:r>
            <a:r>
              <a:rPr lang="ja-JP" altLang="en-US" sz="2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入れる。</a:t>
            </a:r>
            <a:endParaRPr lang="en-US" altLang="ja-JP" sz="20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ts val="4500"/>
              </a:lnSpc>
            </a:pPr>
            <a:r>
              <a:rPr lang="ja-JP" altLang="en-US" sz="200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２．あらかじめ、なべ</a:t>
            </a:r>
            <a:r>
              <a:rPr lang="ja-JP" altLang="en-US" sz="2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に湯をわかし、平皿をしずめ、１のふくろを入れる。</a:t>
            </a:r>
            <a:endParaRPr lang="en-US" altLang="ja-JP" sz="20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ts val="4500"/>
              </a:lnSpc>
            </a:pPr>
            <a:r>
              <a:rPr lang="ja-JP" altLang="en-US" sz="2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３．</a:t>
            </a:r>
            <a:r>
              <a:rPr lang="en-US" altLang="ja-JP" sz="2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10</a:t>
            </a:r>
            <a:r>
              <a:rPr lang="ja-JP" altLang="en-US" sz="2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分間加熱する。</a:t>
            </a:r>
            <a:endParaRPr lang="en-US" altLang="ja-JP" sz="20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ts val="4500"/>
              </a:lnSpc>
            </a:pPr>
            <a:r>
              <a:rPr lang="ja-JP" altLang="en-US" sz="2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４．皿にもりつけ、ふくろを切り開いてまぜ合わせたら完成！</a:t>
            </a:r>
            <a:endParaRPr lang="en-US" altLang="ja-JP" sz="20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884B850-1BFD-F5F8-B38B-FDA904244F03}"/>
              </a:ext>
            </a:extLst>
          </p:cNvPr>
          <p:cNvSpPr txBox="1"/>
          <p:nvPr/>
        </p:nvSpPr>
        <p:spPr>
          <a:xfrm>
            <a:off x="695609" y="740389"/>
            <a:ext cx="11255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ざいりょう</a:t>
            </a: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93E6D695-7CB5-8D04-5175-09DA8024803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6200000">
            <a:off x="5798558" y="815202"/>
            <a:ext cx="2473482" cy="2826189"/>
          </a:xfrm>
          <a:prstGeom prst="rect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</p:pic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E244C2F-84EB-9087-4993-E9863ACEFD3C}"/>
              </a:ext>
            </a:extLst>
          </p:cNvPr>
          <p:cNvSpPr txBox="1"/>
          <p:nvPr/>
        </p:nvSpPr>
        <p:spPr>
          <a:xfrm>
            <a:off x="5828989" y="6020729"/>
            <a:ext cx="11255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かんせい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9BA5A80-2B9B-D23A-13B3-43B90736A2E4}"/>
              </a:ext>
            </a:extLst>
          </p:cNvPr>
          <p:cNvSpPr txBox="1"/>
          <p:nvPr/>
        </p:nvSpPr>
        <p:spPr>
          <a:xfrm>
            <a:off x="1700609" y="5437398"/>
            <a:ext cx="11255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かねつ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764AE5E-0DA2-7E21-47DB-03E5185DAC01}"/>
              </a:ext>
            </a:extLst>
          </p:cNvPr>
          <p:cNvSpPr txBox="1"/>
          <p:nvPr/>
        </p:nvSpPr>
        <p:spPr>
          <a:xfrm>
            <a:off x="793788" y="4259738"/>
            <a:ext cx="11255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ざいりょう</a:t>
            </a:r>
          </a:p>
        </p:txBody>
      </p:sp>
    </p:spTree>
    <p:extLst>
      <p:ext uri="{BB962C8B-B14F-4D97-AF65-F5344CB8AC3E}">
        <p14:creationId xmlns:p14="http://schemas.microsoft.com/office/powerpoint/2010/main" val="2599599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EB8FD3FB-02B1-B267-8A7B-5D1EB6BD90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162" y="932713"/>
            <a:ext cx="8775675" cy="4992574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8D69C73E-6350-6D9E-8662-74B463DBAB73}"/>
              </a:ext>
            </a:extLst>
          </p:cNvPr>
          <p:cNvSpPr txBox="1"/>
          <p:nvPr/>
        </p:nvSpPr>
        <p:spPr>
          <a:xfrm>
            <a:off x="966353" y="242448"/>
            <a:ext cx="72112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>
                <a:latin typeface="+mn-ea"/>
              </a:rPr>
              <a:t>豆にゅうスープ　３つの食品のグループ</a:t>
            </a:r>
            <a:endParaRPr lang="en-US" altLang="ja-JP" sz="2400" b="1" dirty="0">
              <a:latin typeface="+mn-ea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ED4282D4-E098-590C-70A4-1561EE4D316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76430" y="2344298"/>
            <a:ext cx="1326661" cy="1975650"/>
          </a:xfrm>
          <a:prstGeom prst="rect">
            <a:avLst/>
          </a:prstGeom>
        </p:spPr>
      </p:pic>
      <p:pic>
        <p:nvPicPr>
          <p:cNvPr id="7" name="Picture 8" descr="豆乳のイラスト">
            <a:extLst>
              <a:ext uri="{FF2B5EF4-FFF2-40B4-BE49-F238E27FC236}">
                <a16:creationId xmlns:a16="http://schemas.microsoft.com/office/drawing/2014/main" id="{32BEFE71-6B07-9425-B5E2-6B91B0491D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6241" y="2645119"/>
            <a:ext cx="2259038" cy="2347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75FEA80-261C-6974-CD0D-49280D6401F1}"/>
              </a:ext>
            </a:extLst>
          </p:cNvPr>
          <p:cNvSpPr txBox="1"/>
          <p:nvPr/>
        </p:nvSpPr>
        <p:spPr>
          <a:xfrm>
            <a:off x="7280784" y="3188802"/>
            <a:ext cx="17134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/>
              <a:t>コーンかん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E165D11-A50E-9972-FB7C-7EE8A555A95C}"/>
              </a:ext>
            </a:extLst>
          </p:cNvPr>
          <p:cNvSpPr txBox="1"/>
          <p:nvPr/>
        </p:nvSpPr>
        <p:spPr>
          <a:xfrm>
            <a:off x="6069758" y="4548548"/>
            <a:ext cx="17134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/>
              <a:t>かんそう</a:t>
            </a:r>
            <a:endParaRPr lang="en-US" altLang="ja-JP" sz="2000" b="1" dirty="0"/>
          </a:p>
          <a:p>
            <a:pPr algn="ctr"/>
            <a:r>
              <a:rPr lang="ja-JP" altLang="en-US" sz="2000" b="1" dirty="0"/>
              <a:t>野菜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7A92F72-3FD3-BE26-319A-35BA565052E9}"/>
              </a:ext>
            </a:extLst>
          </p:cNvPr>
          <p:cNvSpPr txBox="1"/>
          <p:nvPr/>
        </p:nvSpPr>
        <p:spPr>
          <a:xfrm>
            <a:off x="872378" y="5154495"/>
            <a:ext cx="14867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/>
              <a:t>豆にゅう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528C966E-48FE-6888-FC67-3BAD1337DBB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97056" y="3857655"/>
            <a:ext cx="1480892" cy="1973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95734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106</Words>
  <Application>Microsoft Macintosh PowerPoint</Application>
  <PresentationFormat>画面に合わせる (4:3)</PresentationFormat>
  <Paragraphs>21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UD デジタル 教科書体 NK-B</vt:lpstr>
      <vt:lpstr>UD デジタル 教科書体 NK-R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華 秋本</dc:creator>
  <cp:lastModifiedBy>IMAI Ako</cp:lastModifiedBy>
  <cp:revision>4</cp:revision>
  <cp:lastPrinted>2025-05-16T10:19:19Z</cp:lastPrinted>
  <dcterms:created xsi:type="dcterms:W3CDTF">2024-10-02T11:00:04Z</dcterms:created>
  <dcterms:modified xsi:type="dcterms:W3CDTF">2025-05-16T10:19:21Z</dcterms:modified>
</cp:coreProperties>
</file>