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4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4658"/>
  </p:normalViewPr>
  <p:slideViewPr>
    <p:cSldViewPr snapToGrid="0">
      <p:cViewPr varScale="1">
        <p:scale>
          <a:sx n="116" d="100"/>
          <a:sy n="116" d="100"/>
        </p:scale>
        <p:origin x="1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華 秋本" userId="297fb004fc5de935" providerId="LiveId" clId="{6E2FC60E-DBC7-497E-A519-B89CB8B9A708}"/>
    <pc:docChg chg="undo custSel modSld">
      <pc:chgData name="華 秋本" userId="297fb004fc5de935" providerId="LiveId" clId="{6E2FC60E-DBC7-497E-A519-B89CB8B9A708}" dt="2024-10-02T11:03:38.463" v="21" actId="1076"/>
      <pc:docMkLst>
        <pc:docMk/>
      </pc:docMkLst>
      <pc:sldChg chg="addSp modSp mod">
        <pc:chgData name="華 秋本" userId="297fb004fc5de935" providerId="LiveId" clId="{6E2FC60E-DBC7-497E-A519-B89CB8B9A708}" dt="2024-10-02T11:03:38.463" v="21" actId="1076"/>
        <pc:sldMkLst>
          <pc:docMk/>
          <pc:sldMk cId="3184455645" sldId="272"/>
        </pc:sldMkLst>
        <pc:spChg chg="mod">
          <ac:chgData name="華 秋本" userId="297fb004fc5de935" providerId="LiveId" clId="{6E2FC60E-DBC7-497E-A519-B89CB8B9A708}" dt="2024-10-02T11:03:19.737" v="8" actId="1076"/>
          <ac:spMkLst>
            <pc:docMk/>
            <pc:sldMk cId="3184455645" sldId="272"/>
            <ac:spMk id="3" creationId="{AAAAA398-725F-75CF-41C5-37B8C4C8C247}"/>
          </ac:spMkLst>
        </pc:spChg>
        <pc:spChg chg="mod">
          <ac:chgData name="華 秋本" userId="297fb004fc5de935" providerId="LiveId" clId="{6E2FC60E-DBC7-497E-A519-B89CB8B9A708}" dt="2024-10-02T11:02:47.293" v="1" actId="948"/>
          <ac:spMkLst>
            <pc:docMk/>
            <pc:sldMk cId="3184455645" sldId="272"/>
            <ac:spMk id="6" creationId="{A96F8938-A03B-52BC-A471-05656515FBBF}"/>
          </ac:spMkLst>
        </pc:spChg>
        <pc:spChg chg="mod">
          <ac:chgData name="華 秋本" userId="297fb004fc5de935" providerId="LiveId" clId="{6E2FC60E-DBC7-497E-A519-B89CB8B9A708}" dt="2024-10-02T11:02:57.725" v="3" actId="1076"/>
          <ac:spMkLst>
            <pc:docMk/>
            <pc:sldMk cId="3184455645" sldId="272"/>
            <ac:spMk id="7" creationId="{3EEA9EE3-98E6-2AD0-A845-583BF10DA9AE}"/>
          </ac:spMkLst>
        </pc:spChg>
        <pc:spChg chg="mod">
          <ac:chgData name="華 秋本" userId="297fb004fc5de935" providerId="LiveId" clId="{6E2FC60E-DBC7-497E-A519-B89CB8B9A708}" dt="2024-10-02T11:02:54.049" v="2" actId="1076"/>
          <ac:spMkLst>
            <pc:docMk/>
            <pc:sldMk cId="3184455645" sldId="272"/>
            <ac:spMk id="8" creationId="{0C1F548F-0123-799E-52B1-C59E592871E0}"/>
          </ac:spMkLst>
        </pc:spChg>
        <pc:spChg chg="mod">
          <ac:chgData name="華 秋本" userId="297fb004fc5de935" providerId="LiveId" clId="{6E2FC60E-DBC7-497E-A519-B89CB8B9A708}" dt="2024-10-02T11:03:04.463" v="4" actId="1076"/>
          <ac:spMkLst>
            <pc:docMk/>
            <pc:sldMk cId="3184455645" sldId="272"/>
            <ac:spMk id="9" creationId="{0FEE9C7A-0AF7-0CE7-054A-C36E4B248220}"/>
          </ac:spMkLst>
        </pc:spChg>
        <pc:spChg chg="mod">
          <ac:chgData name="華 秋本" userId="297fb004fc5de935" providerId="LiveId" clId="{6E2FC60E-DBC7-497E-A519-B89CB8B9A708}" dt="2024-10-02T11:03:08.139" v="5" actId="1076"/>
          <ac:spMkLst>
            <pc:docMk/>
            <pc:sldMk cId="3184455645" sldId="272"/>
            <ac:spMk id="10" creationId="{6BF2F655-F02C-E030-3FDF-94D8257D9D43}"/>
          </ac:spMkLst>
        </pc:spChg>
        <pc:spChg chg="add mod">
          <ac:chgData name="華 秋本" userId="297fb004fc5de935" providerId="LiveId" clId="{6E2FC60E-DBC7-497E-A519-B89CB8B9A708}" dt="2024-10-02T11:03:38.463" v="21" actId="1076"/>
          <ac:spMkLst>
            <pc:docMk/>
            <pc:sldMk cId="3184455645" sldId="272"/>
            <ac:spMk id="11" creationId="{DA4BA30A-01E4-C0E7-2D25-AA9D60FE5DC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B28A-3360-46F0-AC8E-ABA1FD6B2908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6D60-9B9A-41B6-8CCB-807F430E3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46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B28A-3360-46F0-AC8E-ABA1FD6B2908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6D60-9B9A-41B6-8CCB-807F430E3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55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B28A-3360-46F0-AC8E-ABA1FD6B2908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6D60-9B9A-41B6-8CCB-807F430E3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9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B28A-3360-46F0-AC8E-ABA1FD6B2908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6D60-9B9A-41B6-8CCB-807F430E3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3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B28A-3360-46F0-AC8E-ABA1FD6B2908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6D60-9B9A-41B6-8CCB-807F430E3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92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B28A-3360-46F0-AC8E-ABA1FD6B2908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6D60-9B9A-41B6-8CCB-807F430E3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90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B28A-3360-46F0-AC8E-ABA1FD6B2908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6D60-9B9A-41B6-8CCB-807F430E3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28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B28A-3360-46F0-AC8E-ABA1FD6B2908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6D60-9B9A-41B6-8CCB-807F430E3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92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B28A-3360-46F0-AC8E-ABA1FD6B2908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6D60-9B9A-41B6-8CCB-807F430E3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47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B28A-3360-46F0-AC8E-ABA1FD6B2908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6D60-9B9A-41B6-8CCB-807F430E3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71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B28A-3360-46F0-AC8E-ABA1FD6B2908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6D60-9B9A-41B6-8CCB-807F430E3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52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CB28A-3360-46F0-AC8E-ABA1FD6B2908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96D60-9B9A-41B6-8CCB-807F430E3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35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AAAA398-725F-75CF-41C5-37B8C4C8C247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8D40BA-5F76-7926-C2A7-BE595C68590C}"/>
              </a:ext>
            </a:extLst>
          </p:cNvPr>
          <p:cNvSpPr txBox="1"/>
          <p:nvPr/>
        </p:nvSpPr>
        <p:spPr>
          <a:xfrm>
            <a:off x="237716" y="233180"/>
            <a:ext cx="726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●ごぼうのみそしる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2CA1BC-55D3-D7A2-D764-7A996CAEE80C}"/>
              </a:ext>
            </a:extLst>
          </p:cNvPr>
          <p:cNvSpPr txBox="1"/>
          <p:nvPr/>
        </p:nvSpPr>
        <p:spPr>
          <a:xfrm>
            <a:off x="392040" y="985092"/>
            <a:ext cx="347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☆材料（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人分）☆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6F8938-A03B-52BC-A471-05656515FBBF}"/>
              </a:ext>
            </a:extLst>
          </p:cNvPr>
          <p:cNvSpPr txBox="1"/>
          <p:nvPr/>
        </p:nvSpPr>
        <p:spPr>
          <a:xfrm>
            <a:off x="695609" y="1520483"/>
            <a:ext cx="6574323" cy="2056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・かんそうごぼう　　　　　　５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g</a:t>
            </a:r>
          </a:p>
          <a:p>
            <a:pPr>
              <a:lnSpc>
                <a:spcPts val="39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・焼きふ　　　　　　　　　　　　３こ（２～３ｇ）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39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・そくせきみそ　　　　　　　 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ふくろ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39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・水　　　　　　　　　　　　　　　１カップ（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200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ｍ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1F548F-0123-799E-52B1-C59E592871E0}"/>
              </a:ext>
            </a:extLst>
          </p:cNvPr>
          <p:cNvSpPr txBox="1"/>
          <p:nvPr/>
        </p:nvSpPr>
        <p:spPr>
          <a:xfrm>
            <a:off x="392040" y="3535000"/>
            <a:ext cx="8018905" cy="3089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☆作り方☆</a:t>
            </a:r>
            <a:endParaRPr lang="en-US" altLang="ja-JP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．材料</a:t>
            </a:r>
            <a:r>
              <a:rPr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を全てポリぶくろに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入れる。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２．あらかじめ、なべ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に湯をわかし、平皿をしずめ、１のふくろを入れる。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３．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分間加熱する。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４．皿にもりつけ、ふくろを切り開いて完成！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D01A42-E527-1726-0F3B-72B84FB807A4}"/>
              </a:ext>
            </a:extLst>
          </p:cNvPr>
          <p:cNvSpPr txBox="1"/>
          <p:nvPr/>
        </p:nvSpPr>
        <p:spPr>
          <a:xfrm>
            <a:off x="610297" y="756400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ざいりょう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EA9EE3-98E6-2AD0-A845-583BF10DA9AE}"/>
              </a:ext>
            </a:extLst>
          </p:cNvPr>
          <p:cNvSpPr txBox="1"/>
          <p:nvPr/>
        </p:nvSpPr>
        <p:spPr>
          <a:xfrm>
            <a:off x="610296" y="4147641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ざいりょう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EE9C7A-0AF7-0CE7-054A-C36E4B248220}"/>
              </a:ext>
            </a:extLst>
          </p:cNvPr>
          <p:cNvSpPr txBox="1"/>
          <p:nvPr/>
        </p:nvSpPr>
        <p:spPr>
          <a:xfrm>
            <a:off x="1569021" y="5344308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かねつ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F2F655-F02C-E030-3FDF-94D8257D9D43}"/>
              </a:ext>
            </a:extLst>
          </p:cNvPr>
          <p:cNvSpPr txBox="1"/>
          <p:nvPr/>
        </p:nvSpPr>
        <p:spPr>
          <a:xfrm>
            <a:off x="4009242" y="5972318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かんせい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6173074-D9D5-6CB0-44DF-78FAA80A4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82349" y="285553"/>
            <a:ext cx="2386531" cy="2396136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4BA30A-01E4-C0E7-2D25-AA9D60FE5DC4}"/>
              </a:ext>
            </a:extLst>
          </p:cNvPr>
          <p:cNvSpPr txBox="1"/>
          <p:nvPr/>
        </p:nvSpPr>
        <p:spPr>
          <a:xfrm>
            <a:off x="927633" y="1922555"/>
            <a:ext cx="490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</a:t>
            </a:r>
          </a:p>
        </p:txBody>
      </p:sp>
    </p:spTree>
    <p:extLst>
      <p:ext uri="{BB962C8B-B14F-4D97-AF65-F5344CB8AC3E}">
        <p14:creationId xmlns:p14="http://schemas.microsoft.com/office/powerpoint/2010/main" val="318445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E5AC9DF-604B-381C-D414-965EE27F1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2" y="1034051"/>
            <a:ext cx="8775675" cy="5281023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8B7CF-C87F-ACE6-D15E-97E33090FDAD}"/>
              </a:ext>
            </a:extLst>
          </p:cNvPr>
          <p:cNvGrpSpPr/>
          <p:nvPr/>
        </p:nvGrpSpPr>
        <p:grpSpPr>
          <a:xfrm>
            <a:off x="439669" y="264546"/>
            <a:ext cx="8264659" cy="5577415"/>
            <a:chOff x="2005231" y="368455"/>
            <a:chExt cx="8264659" cy="5577415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47FF7BF-91FE-E2DA-B664-F50CA07AE240}"/>
                </a:ext>
              </a:extLst>
            </p:cNvPr>
            <p:cNvSpPr txBox="1"/>
            <p:nvPr/>
          </p:nvSpPr>
          <p:spPr>
            <a:xfrm>
              <a:off x="2005231" y="368455"/>
              <a:ext cx="8264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/>
                <a:t>ごぼうのみそしる　</a:t>
              </a:r>
              <a:r>
                <a:rPr lang="en-US" altLang="ja-JP" sz="2800" b="1" dirty="0"/>
                <a:t>3</a:t>
              </a:r>
              <a:r>
                <a:rPr lang="ja-JP" altLang="en-US" sz="2800" b="1" dirty="0"/>
                <a:t>つの食品のグループ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C455C8F-6C85-9103-2471-4B4FB4CA2622}"/>
                </a:ext>
              </a:extLst>
            </p:cNvPr>
            <p:cNvSpPr txBox="1"/>
            <p:nvPr/>
          </p:nvSpPr>
          <p:spPr>
            <a:xfrm>
              <a:off x="7948917" y="5545760"/>
              <a:ext cx="23209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/>
                <a:t>かんそうごぼう</a:t>
              </a:r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0CA3673C-FE18-61FE-E83D-23D1D36AC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807" y="2663036"/>
            <a:ext cx="2092067" cy="2740420"/>
          </a:xfrm>
          <a:prstGeom prst="rect">
            <a:avLst/>
          </a:prstGeom>
        </p:spPr>
      </p:pic>
      <p:pic>
        <p:nvPicPr>
          <p:cNvPr id="3074" name="Picture 2" descr="お麩のイラスト">
            <a:extLst>
              <a:ext uri="{FF2B5EF4-FFF2-40B4-BE49-F238E27FC236}">
                <a16:creationId xmlns:a16="http://schemas.microsoft.com/office/drawing/2014/main" id="{A07F9AF8-E5C5-7102-23F5-2067FF0A9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557" y="2781300"/>
            <a:ext cx="229688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合わせ味噌のイラスト">
            <a:extLst>
              <a:ext uri="{FF2B5EF4-FFF2-40B4-BE49-F238E27FC236}">
                <a16:creationId xmlns:a16="http://schemas.microsoft.com/office/drawing/2014/main" id="{086957DA-45CD-52CD-7FF1-BA1392239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2781300"/>
            <a:ext cx="2092067" cy="209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177BE2-44F0-9945-E8F8-964445624BFA}"/>
              </a:ext>
            </a:extLst>
          </p:cNvPr>
          <p:cNvSpPr txBox="1"/>
          <p:nvPr/>
        </p:nvSpPr>
        <p:spPr>
          <a:xfrm>
            <a:off x="3423557" y="5203401"/>
            <a:ext cx="2320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焼きふ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4108B5-0CF9-1539-A55E-F4C43B5568CE}"/>
              </a:ext>
            </a:extLst>
          </p:cNvPr>
          <p:cNvSpPr txBox="1"/>
          <p:nvPr/>
        </p:nvSpPr>
        <p:spPr>
          <a:xfrm>
            <a:off x="520949" y="5206212"/>
            <a:ext cx="2320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みそ</a:t>
            </a:r>
          </a:p>
        </p:txBody>
      </p:sp>
    </p:spTree>
    <p:extLst>
      <p:ext uri="{BB962C8B-B14F-4D97-AF65-F5344CB8AC3E}">
        <p14:creationId xmlns:p14="http://schemas.microsoft.com/office/powerpoint/2010/main" val="3714886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</TotalTime>
  <Words>110</Words>
  <Application>Microsoft Macintosh PowerPoint</Application>
  <PresentationFormat>画面に合わせる 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UD デジタル 教科書体 NK-B</vt:lpstr>
      <vt:lpstr>UD デジタル 教科書体 NK-R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華 秋本</dc:creator>
  <cp:lastModifiedBy>IMAI Ako</cp:lastModifiedBy>
  <cp:revision>4</cp:revision>
  <dcterms:created xsi:type="dcterms:W3CDTF">2024-10-02T11:01:24Z</dcterms:created>
  <dcterms:modified xsi:type="dcterms:W3CDTF">2025-05-16T10:18:23Z</dcterms:modified>
</cp:coreProperties>
</file>