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華 秋本" userId="297fb004fc5de935" providerId="LiveId" clId="{48845B20-3AC5-4CE6-9162-D0EA7B530CD0}"/>
    <pc:docChg chg="modSld">
      <pc:chgData name="華 秋本" userId="297fb004fc5de935" providerId="LiveId" clId="{48845B20-3AC5-4CE6-9162-D0EA7B530CD0}" dt="2024-10-02T10:29:50.907" v="17" actId="20577"/>
      <pc:docMkLst>
        <pc:docMk/>
      </pc:docMkLst>
      <pc:sldChg chg="modSp mod">
        <pc:chgData name="華 秋本" userId="297fb004fc5de935" providerId="LiveId" clId="{48845B20-3AC5-4CE6-9162-D0EA7B530CD0}" dt="2024-10-02T10:29:50.907" v="17" actId="20577"/>
        <pc:sldMkLst>
          <pc:docMk/>
          <pc:sldMk cId="4237624120" sldId="270"/>
        </pc:sldMkLst>
        <pc:spChg chg="mod">
          <ac:chgData name="華 秋本" userId="297fb004fc5de935" providerId="LiveId" clId="{48845B20-3AC5-4CE6-9162-D0EA7B530CD0}" dt="2024-10-02T10:29:50.907" v="17" actId="20577"/>
          <ac:spMkLst>
            <pc:docMk/>
            <pc:sldMk cId="4237624120" sldId="270"/>
            <ac:spMk id="11" creationId="{147FF7BF-91FE-E2DA-B664-F50CA07AE2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34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19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87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55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2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21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35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36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77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44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02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30DD2-813A-4EE2-8D36-574D82FD823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A26A-BB71-4CD2-857D-9E293E4F0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99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71EBD76-D536-DF9F-1712-E39B97957578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13225A-D118-B62F-D114-F0B2DB132BD8}"/>
              </a:ext>
            </a:extLst>
          </p:cNvPr>
          <p:cNvSpPr txBox="1"/>
          <p:nvPr/>
        </p:nvSpPr>
        <p:spPr>
          <a:xfrm>
            <a:off x="120020" y="252467"/>
            <a:ext cx="726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●ひじきとごぼうのにもの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42FE27-047E-6B85-16FD-1F20B9BC72C2}"/>
              </a:ext>
            </a:extLst>
          </p:cNvPr>
          <p:cNvSpPr txBox="1"/>
          <p:nvPr/>
        </p:nvSpPr>
        <p:spPr>
          <a:xfrm>
            <a:off x="273929" y="1076979"/>
            <a:ext cx="168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C0A9FC-A54D-BD48-0DB3-706ABB231590}"/>
              </a:ext>
            </a:extLst>
          </p:cNvPr>
          <p:cNvSpPr txBox="1"/>
          <p:nvPr/>
        </p:nvSpPr>
        <p:spPr>
          <a:xfrm>
            <a:off x="382744" y="1613610"/>
            <a:ext cx="5650870" cy="171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・かんそうひじき　　　　　　　　　　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・かんそうごぼう　　　　　　　　　　１５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・めんつゆ（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倍のうしゅく）　　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・水　　　　　　　　　　　　　　　　　　　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135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CB88E2-2E87-98A7-4C18-E96ACFB36EBD}"/>
              </a:ext>
            </a:extLst>
          </p:cNvPr>
          <p:cNvSpPr txBox="1"/>
          <p:nvPr/>
        </p:nvSpPr>
        <p:spPr>
          <a:xfrm>
            <a:off x="382744" y="3503965"/>
            <a:ext cx="8018905" cy="3282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．ポリぶくろに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かんそうひじき、かんそうごぼう、めんつゆ、水を入れる。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２．空気が入らないようにふくろをねじり、上の方で口を結ぶ。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３．あらかじめ、なべ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に湯をわかし、平皿をしずめ、１のふくろを入れる。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分間加熱する。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５．皿にもりつけ、ふくろを切り開いてまぜ合わせたら完成！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ja-JP" altLang="en-US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2A20AE0-EC11-DE59-1A04-886E2D0F6E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02618" y="877401"/>
            <a:ext cx="1991324" cy="212933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78959-2C20-8C96-2094-BD42C44DD8C7}"/>
              </a:ext>
            </a:extLst>
          </p:cNvPr>
          <p:cNvSpPr txBox="1"/>
          <p:nvPr/>
        </p:nvSpPr>
        <p:spPr>
          <a:xfrm>
            <a:off x="445945" y="804169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99D466-E6FF-C95E-B699-0C1E8E457332}"/>
              </a:ext>
            </a:extLst>
          </p:cNvPr>
          <p:cNvSpPr txBox="1"/>
          <p:nvPr/>
        </p:nvSpPr>
        <p:spPr>
          <a:xfrm>
            <a:off x="1528862" y="5244390"/>
            <a:ext cx="86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かねつ</a:t>
            </a:r>
          </a:p>
        </p:txBody>
      </p:sp>
    </p:spTree>
    <p:extLst>
      <p:ext uri="{BB962C8B-B14F-4D97-AF65-F5344CB8AC3E}">
        <p14:creationId xmlns:p14="http://schemas.microsoft.com/office/powerpoint/2010/main" val="366307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E5AC9DF-604B-381C-D414-965EE27F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2" y="1034051"/>
            <a:ext cx="8775675" cy="528102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8B7CF-C87F-ACE6-D15E-97E33090FDAD}"/>
              </a:ext>
            </a:extLst>
          </p:cNvPr>
          <p:cNvGrpSpPr/>
          <p:nvPr/>
        </p:nvGrpSpPr>
        <p:grpSpPr>
          <a:xfrm>
            <a:off x="439669" y="264546"/>
            <a:ext cx="8264659" cy="5577415"/>
            <a:chOff x="2005231" y="368455"/>
            <a:chExt cx="8264659" cy="557741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47FF7BF-91FE-E2DA-B664-F50CA07AE240}"/>
                </a:ext>
              </a:extLst>
            </p:cNvPr>
            <p:cNvSpPr txBox="1"/>
            <p:nvPr/>
          </p:nvSpPr>
          <p:spPr>
            <a:xfrm>
              <a:off x="2005231" y="368455"/>
              <a:ext cx="8264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/>
                <a:t>ひじきとごぼうのにもの　</a:t>
              </a:r>
              <a:r>
                <a:rPr lang="en-US" altLang="ja-JP" sz="2800" b="1" dirty="0"/>
                <a:t>3</a:t>
              </a:r>
              <a:r>
                <a:rPr lang="ja-JP" altLang="en-US" sz="2800" b="1" dirty="0"/>
                <a:t>つの食品のグループ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A05C7AB-3BFD-1E9D-706D-477C4C396574}"/>
                </a:ext>
              </a:extLst>
            </p:cNvPr>
            <p:cNvSpPr txBox="1"/>
            <p:nvPr/>
          </p:nvSpPr>
          <p:spPr>
            <a:xfrm>
              <a:off x="2146585" y="5345705"/>
              <a:ext cx="2124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/>
                <a:t>かんそうひじき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C455C8F-6C85-9103-2471-4B4FB4CA2622}"/>
                </a:ext>
              </a:extLst>
            </p:cNvPr>
            <p:cNvSpPr txBox="1"/>
            <p:nvPr/>
          </p:nvSpPr>
          <p:spPr>
            <a:xfrm>
              <a:off x="7948917" y="5545760"/>
              <a:ext cx="23209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/>
                <a:t>かんそうごぼう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E2CB4D-DB04-C342-F358-1A56FB30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31" y="2663036"/>
            <a:ext cx="1933257" cy="25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CA3673C-FE18-61FE-E83D-23D1D36AC1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807" y="2663036"/>
            <a:ext cx="2092067" cy="27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4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135</Words>
  <Application>Microsoft Macintosh PowerPoint</Application>
  <PresentationFormat>画面に合わせる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NK-B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華 秋本</dc:creator>
  <cp:lastModifiedBy>IMAI Ako</cp:lastModifiedBy>
  <cp:revision>4</cp:revision>
  <dcterms:created xsi:type="dcterms:W3CDTF">2024-10-02T09:48:08Z</dcterms:created>
  <dcterms:modified xsi:type="dcterms:W3CDTF">2025-05-16T10:15:51Z</dcterms:modified>
</cp:coreProperties>
</file>