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2" autoAdjust="0"/>
    <p:restoredTop sz="94658"/>
  </p:normalViewPr>
  <p:slideViewPr>
    <p:cSldViewPr snapToGrid="0">
      <p:cViewPr varScale="1">
        <p:scale>
          <a:sx n="116" d="100"/>
          <a:sy n="116" d="100"/>
        </p:scale>
        <p:origin x="1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華 秋本" userId="297fb004fc5de935" providerId="LiveId" clId="{327F3E7A-A652-47AA-B2B5-947F13C63EDE}"/>
    <pc:docChg chg="modSld">
      <pc:chgData name="華 秋本" userId="297fb004fc5de935" providerId="LiveId" clId="{327F3E7A-A652-47AA-B2B5-947F13C63EDE}" dt="2024-08-22T08:03:08.910" v="11"/>
      <pc:docMkLst>
        <pc:docMk/>
      </pc:docMkLst>
      <pc:sldChg chg="modSp mod">
        <pc:chgData name="華 秋本" userId="297fb004fc5de935" providerId="LiveId" clId="{327F3E7A-A652-47AA-B2B5-947F13C63EDE}" dt="2024-08-22T08:03:08.910" v="11"/>
        <pc:sldMkLst>
          <pc:docMk/>
          <pc:sldMk cId="749600014" sldId="266"/>
        </pc:sldMkLst>
        <pc:spChg chg="mod">
          <ac:chgData name="華 秋本" userId="297fb004fc5de935" providerId="LiveId" clId="{327F3E7A-A652-47AA-B2B5-947F13C63EDE}" dt="2024-08-22T08:03:08.910" v="11"/>
          <ac:spMkLst>
            <pc:docMk/>
            <pc:sldMk cId="749600014" sldId="266"/>
            <ac:spMk id="7" creationId="{396FCD24-5BF3-88C5-1120-41E0ECF58C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34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69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52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26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84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46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6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57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8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1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002D7-2D90-4A30-8761-FED28CFCFC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D2FB2-9B32-4A4E-BCA1-9968BD1FC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7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5C681D5-7DB7-4C06-B114-C8EB0D903B4A}"/>
              </a:ext>
            </a:extLst>
          </p:cNvPr>
          <p:cNvGrpSpPr/>
          <p:nvPr/>
        </p:nvGrpSpPr>
        <p:grpSpPr>
          <a:xfrm>
            <a:off x="1" y="-1"/>
            <a:ext cx="9144000" cy="6858001"/>
            <a:chOff x="247475" y="219355"/>
            <a:chExt cx="8649049" cy="6388725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077CC4B7-2209-EFDD-D06D-1ADF0673E31C}"/>
                </a:ext>
              </a:extLst>
            </p:cNvPr>
            <p:cNvGrpSpPr/>
            <p:nvPr/>
          </p:nvGrpSpPr>
          <p:grpSpPr>
            <a:xfrm>
              <a:off x="247475" y="219355"/>
              <a:ext cx="8649049" cy="6388725"/>
              <a:chOff x="247475" y="219355"/>
              <a:chExt cx="8649049" cy="6388725"/>
            </a:xfrm>
          </p:grpSpPr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C094F6E7-BEC5-4E88-A27E-F1C462844F87}"/>
                  </a:ext>
                </a:extLst>
              </p:cNvPr>
              <p:cNvSpPr/>
              <p:nvPr/>
            </p:nvSpPr>
            <p:spPr>
              <a:xfrm>
                <a:off x="247475" y="219355"/>
                <a:ext cx="8649049" cy="638872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accent4">
                    <a:lumMod val="60000"/>
                    <a:lumOff val="40000"/>
                  </a:schemeClr>
                </a:solidFill>
                <a:prstDash val="lgDashDot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1EA8889-C320-6A84-37F4-F09ADF6D9BF5}"/>
                  </a:ext>
                </a:extLst>
              </p:cNvPr>
              <p:cNvSpPr txBox="1"/>
              <p:nvPr/>
            </p:nvSpPr>
            <p:spPr>
              <a:xfrm>
                <a:off x="747665" y="2481268"/>
                <a:ext cx="7060521" cy="37438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☆作り方☆</a:t>
                </a:r>
                <a:endParaRPr lang="en-US" altLang="ja-JP" sz="2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ja-JP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1</a:t>
                </a:r>
                <a:r>
                  <a:rPr lang="ja-JP" altLang="en-US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．米、水をポリぶくろに入れる。</a:t>
                </a:r>
                <a:endParaRPr lang="en-US" altLang="ja-JP" sz="2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ja-JP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2</a:t>
                </a:r>
                <a:r>
                  <a:rPr lang="ja-JP" altLang="en-US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．空気が入らないようにふくろをねじり、上の方で口を結ぶ。</a:t>
                </a:r>
                <a:endParaRPr lang="en-US" altLang="ja-JP" sz="2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ja-JP" altLang="en-US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３</a:t>
                </a:r>
                <a:r>
                  <a:rPr lang="en-US" altLang="ja-JP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.</a:t>
                </a:r>
                <a:r>
                  <a:rPr lang="ja-JP" altLang="en-US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お湯をわかし、平皿をしずめる。</a:t>
                </a:r>
                <a:endParaRPr lang="en-US" altLang="ja-JP" sz="2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ja-JP" altLang="en-US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４．②のふくろを入れる。</a:t>
                </a:r>
                <a:endParaRPr lang="en-US" altLang="ja-JP" sz="2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ja-JP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5</a:t>
                </a:r>
                <a:r>
                  <a:rPr lang="ja-JP" altLang="en-US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．ふたをして</a:t>
                </a:r>
                <a:r>
                  <a:rPr lang="en-US" altLang="ja-JP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20</a:t>
                </a:r>
                <a:r>
                  <a:rPr lang="ja-JP" altLang="en-US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分待つ。</a:t>
                </a:r>
                <a:endParaRPr lang="en-US" altLang="ja-JP" sz="2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ja-JP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6</a:t>
                </a:r>
                <a:r>
                  <a:rPr lang="ja-JP" altLang="en-US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．火を止めてさらに</a:t>
                </a:r>
                <a:r>
                  <a:rPr lang="en-US" altLang="ja-JP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10</a:t>
                </a:r>
                <a:r>
                  <a:rPr lang="ja-JP" altLang="en-US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分待つ。（むらす）</a:t>
                </a:r>
                <a:endParaRPr lang="en-US" altLang="ja-JP" sz="2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ja-JP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7</a:t>
                </a:r>
                <a:r>
                  <a:rPr lang="ja-JP" altLang="en-US" sz="2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．ふくろを皿にうつし、ふくろを切り開いて完成。</a:t>
                </a:r>
                <a:endParaRPr lang="en-US" altLang="ja-JP" sz="2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  <p:pic>
            <p:nvPicPr>
              <p:cNvPr id="3" name="図 2">
                <a:extLst>
                  <a:ext uri="{FF2B5EF4-FFF2-40B4-BE49-F238E27FC236}">
                    <a16:creationId xmlns:a16="http://schemas.microsoft.com/office/drawing/2014/main" id="{194CAD81-814C-6246-8468-FD6607F497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09217" y="443530"/>
                <a:ext cx="2799159" cy="2774518"/>
              </a:xfrm>
              <a:prstGeom prst="rect">
                <a:avLst/>
              </a:prstGeom>
              <a:ln w="19050">
                <a:solidFill>
                  <a:schemeClr val="accent4"/>
                </a:solidFill>
              </a:ln>
            </p:spPr>
          </p:pic>
        </p:grp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85558EE3-9E08-041A-629F-91EB4516C7A3}"/>
                </a:ext>
              </a:extLst>
            </p:cNvPr>
            <p:cNvSpPr txBox="1"/>
            <p:nvPr/>
          </p:nvSpPr>
          <p:spPr>
            <a:xfrm>
              <a:off x="673172" y="1577672"/>
              <a:ext cx="47840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・米</a:t>
              </a:r>
              <a:r>
                <a:rPr lang="en-US" altLang="ja-JP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(</a:t>
              </a:r>
              <a:r>
                <a:rPr lang="ja-JP" altLang="en-US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無せん米</a:t>
              </a:r>
              <a:r>
                <a:rPr lang="en-US" altLang="ja-JP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)</a:t>
              </a:r>
              <a:r>
                <a:rPr lang="ja-JP" altLang="en-US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：</a:t>
              </a:r>
              <a:r>
                <a:rPr lang="en-US" altLang="ja-JP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</a:t>
              </a:r>
              <a:r>
                <a:rPr lang="ja-JP" altLang="en-US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合（</a:t>
              </a:r>
              <a:r>
                <a:rPr lang="en-US" altLang="ja-JP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150g</a:t>
              </a:r>
              <a:r>
                <a:rPr lang="ja-JP" altLang="en-US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）</a:t>
              </a:r>
              <a:endParaRPr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 algn="l"/>
              <a:r>
                <a:rPr lang="ja-JP" altLang="en-US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・水：</a:t>
              </a:r>
              <a:r>
                <a:rPr lang="en-US" altLang="ja-JP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200</a:t>
              </a:r>
              <a:r>
                <a:rPr lang="ja-JP" altLang="en-US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ｍ</a:t>
              </a:r>
              <a:r>
                <a:rPr lang="en-US" altLang="ja-JP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L</a:t>
              </a: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396FCD24-5BF3-88C5-1120-41E0ECF58CAE}"/>
                </a:ext>
              </a:extLst>
            </p:cNvPr>
            <p:cNvSpPr txBox="1"/>
            <p:nvPr/>
          </p:nvSpPr>
          <p:spPr>
            <a:xfrm>
              <a:off x="422777" y="350233"/>
              <a:ext cx="63497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●ごはんのたき方</a:t>
              </a: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C788844A-0506-50F0-F0B6-6CB69D4F4B58}"/>
                </a:ext>
              </a:extLst>
            </p:cNvPr>
            <p:cNvSpPr txBox="1"/>
            <p:nvPr/>
          </p:nvSpPr>
          <p:spPr>
            <a:xfrm>
              <a:off x="561830" y="1043408"/>
              <a:ext cx="55112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☆材料☆</a:t>
              </a: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6BC355-3C34-9AEE-77AE-524EA552EE13}"/>
              </a:ext>
            </a:extLst>
          </p:cNvPr>
          <p:cNvSpPr txBox="1"/>
          <p:nvPr/>
        </p:nvSpPr>
        <p:spPr>
          <a:xfrm>
            <a:off x="2516569" y="6528263"/>
            <a:ext cx="66274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参考：</a:t>
            </a:r>
            <a:r>
              <a:rPr kumimoji="1"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備えいらずの防災レシピ　「食」で実践　フェーズフリー</a:t>
            </a:r>
            <a:r>
              <a:rPr kumimoji="1"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飯田和子　東京法令出版　</a:t>
            </a:r>
            <a:r>
              <a:rPr kumimoji="1"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2022</a:t>
            </a:r>
            <a:r>
              <a:rPr kumimoji="1" lang="ja-JP" altLang="en-US" sz="11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　</a:t>
            </a:r>
            <a:r>
              <a:rPr kumimoji="1"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p.15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kumimoji="1" lang="en-US" altLang="ja-JP" sz="11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6A16CF-ACCD-F58C-CCD8-369E6B6C01FC}"/>
              </a:ext>
            </a:extLst>
          </p:cNvPr>
          <p:cNvSpPr txBox="1"/>
          <p:nvPr/>
        </p:nvSpPr>
        <p:spPr>
          <a:xfrm>
            <a:off x="6158963" y="3259722"/>
            <a:ext cx="839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むす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09F0760-E661-07D6-60ED-28FB58A47A9C}"/>
              </a:ext>
            </a:extLst>
          </p:cNvPr>
          <p:cNvSpPr txBox="1"/>
          <p:nvPr/>
        </p:nvSpPr>
        <p:spPr>
          <a:xfrm>
            <a:off x="4877952" y="5548061"/>
            <a:ext cx="1259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かんせい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11F05A2-9522-1C95-F309-2AB15310631F}"/>
              </a:ext>
            </a:extLst>
          </p:cNvPr>
          <p:cNvSpPr txBox="1"/>
          <p:nvPr/>
        </p:nvSpPr>
        <p:spPr>
          <a:xfrm>
            <a:off x="528815" y="669287"/>
            <a:ext cx="1125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ざいりょう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453AF64-FECD-E0CC-A3B7-70162BFBE89B}"/>
              </a:ext>
            </a:extLst>
          </p:cNvPr>
          <p:cNvSpPr txBox="1"/>
          <p:nvPr/>
        </p:nvSpPr>
        <p:spPr>
          <a:xfrm>
            <a:off x="1154948" y="1255811"/>
            <a:ext cx="366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む</a:t>
            </a:r>
          </a:p>
        </p:txBody>
      </p:sp>
    </p:spTree>
    <p:extLst>
      <p:ext uri="{BB962C8B-B14F-4D97-AF65-F5344CB8AC3E}">
        <p14:creationId xmlns:p14="http://schemas.microsoft.com/office/powerpoint/2010/main" val="3963682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140</Words>
  <Application>Microsoft Macintosh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華 秋本</dc:creator>
  <cp:lastModifiedBy>IMAI Ako</cp:lastModifiedBy>
  <cp:revision>5</cp:revision>
  <dcterms:created xsi:type="dcterms:W3CDTF">2024-08-22T08:01:40Z</dcterms:created>
  <dcterms:modified xsi:type="dcterms:W3CDTF">2025-05-16T10:13:03Z</dcterms:modified>
</cp:coreProperties>
</file>